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65" r:id="rId3"/>
    <p:sldId id="266" r:id="rId4"/>
    <p:sldId id="263" r:id="rId5"/>
    <p:sldId id="26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DDCF7-FFB4-43B3-9E50-26CB16BA74C4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EFAD9-93AE-4536-AFF6-E1342A7E13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84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C8186-A2BC-8F41-ABD6-C9E5DAFAD8C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98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50497-24DD-4779-895E-04F1107F1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DE1780-1487-49FA-9D82-613085C11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AF0461-085D-4BB7-910D-F42E9B6EC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642F5A-CB39-4F00-A47B-66B0C711A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4B61B7-668F-47B0-83F3-09B41A55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49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0C3101-1A6C-4C8F-B729-D298FD68C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5CB9C7-B4A4-4E58-8D82-61F645D0F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678D9-4702-4AFD-8F53-B2EC4D1D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57E4-9D66-45CE-B36C-25F774877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94096C-8054-44DA-BB99-9FC45BBC3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00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C60AA5-358C-4813-9ACD-2473E7B0E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7D22E7-D0BB-4A32-8521-B097D6200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DC0BCC-1673-47AF-8869-6AEA54B84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87DD26-C086-4F77-94E9-7C22D4D3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D37804-0428-450E-B7AE-1DD81615C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18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4D517D-EFEB-43E0-AC16-C45C64F4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960EDD-470C-4F63-92BB-E4F56FA5C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2DC267-8D16-4735-8C92-033EA0E9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42B68E-B17D-40FA-B2AE-80E7659B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0AA59-15A2-48F4-9A77-20F3C03F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10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89E3EC-FE8D-4CB8-8AF1-8C57E6DA3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9374FD-7CE9-4B56-83BF-A1BD4B13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98C908-360C-4A93-9BB2-6C1D931C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AFCFDA-E4F3-4579-94B0-D0F0DD820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74AD0-5021-4F78-8444-D6DBE2E1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20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1A857A-3FD1-4F68-A291-A3ED1C92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AC2959-D66A-48A8-BAE5-AA73E2C15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E7457B-B8AD-4EA9-B90A-C812E7860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758952-59CA-4F05-B0F7-854C2B435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8A52A1-3D72-485E-A960-6B75799B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899F46-5666-4047-B9C0-17457BB7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04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ACDC44-926E-4BF2-B6EF-DD3E4A3AB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9EBCCD-5AFB-4B7A-B1FB-0879387B4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A8BEE1-7978-45C8-A1D1-96ECC13E9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2A5F0B-A14C-4125-B4AF-698C471CC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76E7F60-0BDD-4302-B7BD-C005C9C48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104F8DD-A5DB-41B3-A7D0-EB77A39D9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FDFD2F9-B628-431E-B8BD-45345714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1B74F91-C312-452B-A583-64F204372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57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9268A2-F6B3-4CC0-BA54-02FA8C7A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183415-DB04-4031-A0D7-170384F6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1DFD72-8A20-4A3B-9D65-96B75D78C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6C31F4-7BE3-44DB-A52E-E365C1592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57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4418C3-6F08-42C1-89C4-A9E895446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40C0E2-60CA-454B-98F1-F4283716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F636E6-C9A4-4D6D-BAF4-C8870B49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9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ABE51-DB4F-4CA7-AC5A-BC89C8DFC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997CC9-B275-48C7-B2BF-A8053057E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5E0DBA-0156-4567-B92A-712047C18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2055D8-2D9D-4AA0-9682-380F6639C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490AD5-4C8A-4462-A5DD-42A1661D5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F11470-F730-440A-B436-28E116DCA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65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315607-0433-47D1-B263-25B4530E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C50666-1575-4ADB-9267-5A409C46D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A311EF-9194-466E-A55E-AAD5FA3A3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46361B-7D44-41FF-9977-50733F96D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328A4E-E03B-475E-BAF5-2266AB4C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EE9E19-6F1A-4FA9-88F6-01B4C7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59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75E56A-1984-47A3-B209-456BDCEB3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CED8BF-427D-437A-9EF0-32671D99F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FBCDE1-A9E3-4E05-9B99-C048DDB16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CCA7E-762A-41BE-9F58-0FEA12B7EB33}" type="datetimeFigureOut">
              <a:rPr lang="fr-FR" smtClean="0"/>
              <a:t>17/07/2024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E6CE47-4ADB-4DDE-B4A6-9C070F2CE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025EB8-EB0E-4CAF-81F0-07E208D91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70004-2638-445A-B105-A15CDB440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08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Sph&#232;res%20environnementales.jpg" TargetMode="External"/><Relationship Id="rId3" Type="http://schemas.openxmlformats.org/officeDocument/2006/relationships/hyperlink" Target="Citation%20Cyrulnik.png" TargetMode="External"/><Relationship Id="rId7" Type="http://schemas.openxmlformats.org/officeDocument/2006/relationships/hyperlink" Target="Detectories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ygiene-et-vie-sociale-sous-titrage.mp4" TargetMode="External"/><Relationship Id="rId5" Type="http://schemas.openxmlformats.org/officeDocument/2006/relationships/hyperlink" Target="Emoticones.png" TargetMode="External"/><Relationship Id="rId10" Type="http://schemas.openxmlformats.org/officeDocument/2006/relationships/hyperlink" Target="langage.jpg" TargetMode="External"/><Relationship Id="rId4" Type="http://schemas.openxmlformats.org/officeDocument/2006/relationships/hyperlink" Target="V&#234;tements.png" TargetMode="External"/><Relationship Id="rId9" Type="http://schemas.openxmlformats.org/officeDocument/2006/relationships/hyperlink" Target="Salle%20d'attente.jp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35F9E2-4CD5-4CDB-B312-975C4E128E80}"/>
              </a:ext>
            </a:extLst>
          </p:cNvPr>
          <p:cNvSpPr/>
          <p:nvPr/>
        </p:nvSpPr>
        <p:spPr>
          <a:xfrm>
            <a:off x="1876773" y="1006013"/>
            <a:ext cx="791658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Image </a:t>
            </a:r>
            <a:r>
              <a:rPr lang="fr-FR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&amp; p</a:t>
            </a:r>
            <a:r>
              <a:rPr lang="fr-FR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résentation de soi </a:t>
            </a:r>
          </a:p>
        </p:txBody>
      </p:sp>
    </p:spTree>
    <p:extLst>
      <p:ext uri="{BB962C8B-B14F-4D97-AF65-F5344CB8AC3E}">
        <p14:creationId xmlns:p14="http://schemas.microsoft.com/office/powerpoint/2010/main" val="80184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8B6235-D9D0-4E8E-82B4-091D9FCE866C}"/>
              </a:ext>
            </a:extLst>
          </p:cNvPr>
          <p:cNvSpPr/>
          <p:nvPr/>
        </p:nvSpPr>
        <p:spPr>
          <a:xfrm>
            <a:off x="1126763" y="2967335"/>
            <a:ext cx="9938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Définition des interactions sociales</a:t>
            </a:r>
          </a:p>
        </p:txBody>
      </p:sp>
    </p:spTree>
    <p:extLst>
      <p:ext uri="{BB962C8B-B14F-4D97-AF65-F5344CB8AC3E}">
        <p14:creationId xmlns:p14="http://schemas.microsoft.com/office/powerpoint/2010/main" val="22957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903" y="1156321"/>
            <a:ext cx="7174419" cy="403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58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1a"/>
          <p:cNvSpPr/>
          <p:nvPr/>
        </p:nvSpPr>
        <p:spPr>
          <a:xfrm>
            <a:off x="3668437" y="2340373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halkboard SE" charset="0"/>
                <a:ea typeface="Chalkboard SE" charset="0"/>
                <a:cs typeface="Chalkboard SE" charset="0"/>
              </a:rPr>
              <a:t>Communication non verbale</a:t>
            </a:r>
          </a:p>
        </p:txBody>
      </p:sp>
      <p:sp>
        <p:nvSpPr>
          <p:cNvPr id="9" name="3a">
            <a:hlinkClick r:id="rId3" action="ppaction://hlinkfile"/>
          </p:cNvPr>
          <p:cNvSpPr/>
          <p:nvPr/>
        </p:nvSpPr>
        <p:spPr>
          <a:xfrm>
            <a:off x="3668440" y="102782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halkboard SE" charset="0"/>
                <a:ea typeface="Chalkboard SE" charset="0"/>
                <a:cs typeface="Chalkboard SE" charset="0"/>
              </a:rPr>
              <a:t>Citation</a:t>
            </a:r>
          </a:p>
        </p:txBody>
      </p:sp>
      <p:sp>
        <p:nvSpPr>
          <p:cNvPr id="10" name="7a">
            <a:hlinkClick r:id="rId4" action="ppaction://hlinkfile"/>
          </p:cNvPr>
          <p:cNvSpPr/>
          <p:nvPr/>
        </p:nvSpPr>
        <p:spPr>
          <a:xfrm>
            <a:off x="388148" y="2350198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halkboard SE" charset="0"/>
                <a:ea typeface="Chalkboard SE" charset="0"/>
                <a:cs typeface="Chalkboard SE" charset="0"/>
              </a:rPr>
              <a:t>Vêtements</a:t>
            </a:r>
          </a:p>
        </p:txBody>
      </p:sp>
      <p:sp>
        <p:nvSpPr>
          <p:cNvPr id="18" name="5a">
            <a:hlinkClick r:id="rId5" action="ppaction://hlinkfile"/>
          </p:cNvPr>
          <p:cNvSpPr/>
          <p:nvPr/>
        </p:nvSpPr>
        <p:spPr>
          <a:xfrm>
            <a:off x="7193355" y="102779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halkboard SE" charset="0"/>
                <a:ea typeface="Chalkboard SE" charset="0"/>
                <a:cs typeface="Chalkboard SE" charset="0"/>
              </a:rPr>
              <a:t>Emoticônes</a:t>
            </a:r>
          </a:p>
        </p:txBody>
      </p:sp>
      <p:sp>
        <p:nvSpPr>
          <p:cNvPr id="24" name="1a">
            <a:hlinkClick r:id="rId6" action="ppaction://hlinkfile"/>
          </p:cNvPr>
          <p:cNvSpPr/>
          <p:nvPr/>
        </p:nvSpPr>
        <p:spPr>
          <a:xfrm>
            <a:off x="379445" y="102783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Chalkboard SE" charset="0"/>
                <a:ea typeface="Chalkboard SE" charset="0"/>
                <a:cs typeface="Chalkboard SE" charset="0"/>
              </a:rPr>
              <a:t>Hygiene </a:t>
            </a:r>
          </a:p>
          <a:p>
            <a:pPr algn="ctr"/>
            <a:r>
              <a:rPr lang="en-GB" sz="2000" dirty="0">
                <a:latin typeface="Chalkboard SE" charset="0"/>
                <a:ea typeface="Chalkboard SE" charset="0"/>
                <a:cs typeface="Chalkboard SE" charset="0"/>
              </a:rPr>
              <a:t>de vie</a:t>
            </a:r>
          </a:p>
        </p:txBody>
      </p:sp>
      <p:sp>
        <p:nvSpPr>
          <p:cNvPr id="29" name="22a">
            <a:hlinkClick r:id="rId7" action="ppaction://hlinkfile"/>
          </p:cNvPr>
          <p:cNvSpPr/>
          <p:nvPr/>
        </p:nvSpPr>
        <p:spPr>
          <a:xfrm>
            <a:off x="7212697" y="4628190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halkboard SE" charset="0"/>
                <a:ea typeface="Chalkboard SE" charset="0"/>
                <a:cs typeface="Chalkboard SE" charset="0"/>
              </a:rPr>
              <a:t>Regard sur </a:t>
            </a:r>
            <a:r>
              <a:rPr lang="en-GB" sz="2800" dirty="0" err="1">
                <a:latin typeface="Chalkboard SE" charset="0"/>
                <a:ea typeface="Chalkboard SE" charset="0"/>
                <a:cs typeface="Chalkboard SE" charset="0"/>
              </a:rPr>
              <a:t>soi</a:t>
            </a:r>
            <a:endParaRPr lang="en-GB" sz="2800" dirty="0">
              <a:latin typeface="Chalkboard SE" charset="0"/>
              <a:ea typeface="Chalkboard SE" charset="0"/>
              <a:cs typeface="Chalkboard SE" charset="0"/>
            </a:endParaRPr>
          </a:p>
        </p:txBody>
      </p:sp>
      <p:sp>
        <p:nvSpPr>
          <p:cNvPr id="32" name="14a">
            <a:hlinkClick r:id="rId8" action="ppaction://hlinkfile"/>
          </p:cNvPr>
          <p:cNvSpPr/>
          <p:nvPr/>
        </p:nvSpPr>
        <p:spPr>
          <a:xfrm>
            <a:off x="388151" y="4628190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Chalkboard SE" charset="0"/>
                <a:ea typeface="Chalkboard SE" charset="0"/>
                <a:cs typeface="Chalkboard SE" charset="0"/>
              </a:rPr>
              <a:t>Sphères environnementales</a:t>
            </a:r>
          </a:p>
        </p:txBody>
      </p:sp>
      <p:sp>
        <p:nvSpPr>
          <p:cNvPr id="33" name="20a">
            <a:hlinkClick r:id="rId9" action="ppaction://hlinkfile"/>
          </p:cNvPr>
          <p:cNvSpPr/>
          <p:nvPr/>
        </p:nvSpPr>
        <p:spPr>
          <a:xfrm>
            <a:off x="3668440" y="4629482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Chalkboard SE" charset="0"/>
                <a:ea typeface="Chalkboard SE" charset="0"/>
                <a:cs typeface="Chalkboard SE" charset="0"/>
              </a:rPr>
              <a:t>Posture</a:t>
            </a:r>
          </a:p>
        </p:txBody>
      </p:sp>
      <p:sp>
        <p:nvSpPr>
          <p:cNvPr id="48" name="9a">
            <a:hlinkClick r:id="rId10" action="ppaction://hlinkfile"/>
          </p:cNvPr>
          <p:cNvSpPr/>
          <p:nvPr/>
        </p:nvSpPr>
        <p:spPr>
          <a:xfrm>
            <a:off x="7212694" y="2340373"/>
            <a:ext cx="2340000" cy="19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halkboard SE" charset="0"/>
                <a:ea typeface="Chalkboard SE" charset="0"/>
                <a:cs typeface="Chalkboard SE" charset="0"/>
              </a:rPr>
              <a:t>Langage</a:t>
            </a:r>
          </a:p>
        </p:txBody>
      </p:sp>
      <p:sp>
        <p:nvSpPr>
          <p:cNvPr id="56" name="1">
            <a:hlinkClick r:id="" action="ppaction://noaction" highlightClick="1"/>
          </p:cNvPr>
          <p:cNvSpPr/>
          <p:nvPr/>
        </p:nvSpPr>
        <p:spPr>
          <a:xfrm>
            <a:off x="379445" y="92957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1</a:t>
            </a:r>
          </a:p>
        </p:txBody>
      </p:sp>
      <p:sp>
        <p:nvSpPr>
          <p:cNvPr id="65" name="3"/>
          <p:cNvSpPr/>
          <p:nvPr/>
        </p:nvSpPr>
        <p:spPr>
          <a:xfrm>
            <a:off x="3663607" y="102779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2</a:t>
            </a:r>
          </a:p>
        </p:txBody>
      </p:sp>
      <p:sp>
        <p:nvSpPr>
          <p:cNvPr id="67" name="9"/>
          <p:cNvSpPr/>
          <p:nvPr/>
        </p:nvSpPr>
        <p:spPr>
          <a:xfrm>
            <a:off x="7207866" y="2350852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6</a:t>
            </a:r>
          </a:p>
        </p:txBody>
      </p:sp>
      <p:sp>
        <p:nvSpPr>
          <p:cNvPr id="69" name="7"/>
          <p:cNvSpPr/>
          <p:nvPr/>
        </p:nvSpPr>
        <p:spPr>
          <a:xfrm>
            <a:off x="388148" y="2353625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4</a:t>
            </a:r>
          </a:p>
        </p:txBody>
      </p:sp>
      <p:sp>
        <p:nvSpPr>
          <p:cNvPr id="71" name="5"/>
          <p:cNvSpPr/>
          <p:nvPr/>
        </p:nvSpPr>
        <p:spPr>
          <a:xfrm>
            <a:off x="7193352" y="102779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3</a:t>
            </a:r>
          </a:p>
        </p:txBody>
      </p:sp>
      <p:sp>
        <p:nvSpPr>
          <p:cNvPr id="73" name="11"/>
          <p:cNvSpPr/>
          <p:nvPr/>
        </p:nvSpPr>
        <p:spPr>
          <a:xfrm>
            <a:off x="3668437" y="2339081"/>
            <a:ext cx="2340000" cy="1980000"/>
          </a:xfrm>
          <a:prstGeom prst="rect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5</a:t>
            </a:r>
          </a:p>
        </p:txBody>
      </p:sp>
      <p:sp>
        <p:nvSpPr>
          <p:cNvPr id="80" name="14"/>
          <p:cNvSpPr/>
          <p:nvPr/>
        </p:nvSpPr>
        <p:spPr>
          <a:xfrm>
            <a:off x="388148" y="4623501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7</a:t>
            </a:r>
          </a:p>
        </p:txBody>
      </p:sp>
      <p:sp>
        <p:nvSpPr>
          <p:cNvPr id="81" name="20"/>
          <p:cNvSpPr/>
          <p:nvPr/>
        </p:nvSpPr>
        <p:spPr>
          <a:xfrm>
            <a:off x="3663607" y="4630774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8</a:t>
            </a:r>
          </a:p>
        </p:txBody>
      </p:sp>
      <p:sp>
        <p:nvSpPr>
          <p:cNvPr id="84" name="22"/>
          <p:cNvSpPr/>
          <p:nvPr/>
        </p:nvSpPr>
        <p:spPr>
          <a:xfrm>
            <a:off x="7207864" y="4628190"/>
            <a:ext cx="2340000" cy="19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halkboard SE" charset="0"/>
                <a:ea typeface="Chalkboard SE" charset="0"/>
                <a:cs typeface="Chalkboard SE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525992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</p:childTnLst>
        </p:cTn>
      </p:par>
    </p:tnLst>
    <p:bldLst>
      <p:bldP spid="56" grpId="0" animBg="1"/>
      <p:bldP spid="65" grpId="0" animBg="1"/>
      <p:bldP spid="67" grpId="0" animBg="1"/>
      <p:bldP spid="69" grpId="0" animBg="1"/>
      <p:bldP spid="71" grpId="0" animBg="1"/>
      <p:bldP spid="73" grpId="0" animBg="1"/>
      <p:bldP spid="80" grpId="0" animBg="1"/>
      <p:bldP spid="81" grpId="0" animBg="1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394" y="1311304"/>
            <a:ext cx="7587708" cy="426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879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35</Words>
  <Application>Microsoft Office PowerPoint</Application>
  <PresentationFormat>Grand écran</PresentationFormat>
  <Paragraphs>22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Chalkboard SE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Samy</dc:creator>
  <cp:lastModifiedBy>MORIN Karine</cp:lastModifiedBy>
  <cp:revision>32</cp:revision>
  <dcterms:created xsi:type="dcterms:W3CDTF">2021-01-08T08:50:19Z</dcterms:created>
  <dcterms:modified xsi:type="dcterms:W3CDTF">2024-07-17T08:50:23Z</dcterms:modified>
</cp:coreProperties>
</file>