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sldIdLst>
    <p:sldId id="256" r:id="rId2"/>
    <p:sldId id="261" r:id="rId3"/>
    <p:sldId id="264" r:id="rId4"/>
    <p:sldId id="268" r:id="rId5"/>
    <p:sldId id="277" r:id="rId6"/>
    <p:sldId id="257" r:id="rId7"/>
    <p:sldId id="266" r:id="rId8"/>
    <p:sldId id="258" r:id="rId9"/>
    <p:sldId id="259" r:id="rId10"/>
    <p:sldId id="269" r:id="rId11"/>
    <p:sldId id="267" r:id="rId12"/>
    <p:sldId id="275" r:id="rId13"/>
    <p:sldId id="276" r:id="rId14"/>
    <p:sldId id="274" r:id="rId15"/>
    <p:sldId id="270" r:id="rId16"/>
    <p:sldId id="273" r:id="rId17"/>
    <p:sldId id="272" r:id="rId18"/>
    <p:sldId id="271" r:id="rId19"/>
  </p:sldIdLst>
  <p:sldSz cx="6858000" cy="9906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ZANI Marine" initials="PM" lastIdx="1" clrIdx="0">
    <p:extLst>
      <p:ext uri="{19B8F6BF-5375-455C-9EA6-DF929625EA0E}">
        <p15:presenceInfo xmlns:p15="http://schemas.microsoft.com/office/powerpoint/2012/main" userId="S-1-5-21-1343024091-842925246-682003330-26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54E"/>
    <a:srgbClr val="F9974C"/>
    <a:srgbClr val="9191A6"/>
    <a:srgbClr val="FAC1AA"/>
    <a:srgbClr val="FE848C"/>
    <a:srgbClr val="8AEBB2"/>
    <a:srgbClr val="4143E4"/>
    <a:srgbClr val="FEBB46"/>
    <a:srgbClr val="E54C45"/>
    <a:srgbClr val="4F5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99076-AE6B-4B11-B69E-7AAB3B6ABB28}" v="4" dt="2023-05-19T13:17:24.977"/>
    <p1510:client id="{B0CFEFCE-C5F1-4E91-ACFA-6A84A1ADCC75}" v="5" dt="2023-05-19T12:55:41.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p:cViewPr varScale="1">
        <p:scale>
          <a:sx n="64" d="100"/>
          <a:sy n="64" d="100"/>
        </p:scale>
        <p:origin x="25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e Panzani" userId="fe3aa5751ea650f0" providerId="LiveId" clId="{25C99076-AE6B-4B11-B69E-7AAB3B6ABB28}"/>
    <pc:docChg chg="undo custSel modSld">
      <pc:chgData name="Marine Panzani" userId="fe3aa5751ea650f0" providerId="LiveId" clId="{25C99076-AE6B-4B11-B69E-7AAB3B6ABB28}" dt="2023-05-19T13:19:06.611" v="1097" actId="20577"/>
      <pc:docMkLst>
        <pc:docMk/>
      </pc:docMkLst>
      <pc:sldChg chg="addSp delSp modSp mod">
        <pc:chgData name="Marine Panzani" userId="fe3aa5751ea650f0" providerId="LiveId" clId="{25C99076-AE6B-4B11-B69E-7AAB3B6ABB28}" dt="2023-05-19T13:05:25.528" v="45" actId="478"/>
        <pc:sldMkLst>
          <pc:docMk/>
          <pc:sldMk cId="880911896" sldId="256"/>
        </pc:sldMkLst>
        <pc:spChg chg="del">
          <ac:chgData name="Marine Panzani" userId="fe3aa5751ea650f0" providerId="LiveId" clId="{25C99076-AE6B-4B11-B69E-7AAB3B6ABB28}" dt="2023-05-19T13:05:23.310" v="44" actId="478"/>
          <ac:spMkLst>
            <pc:docMk/>
            <pc:sldMk cId="880911896" sldId="256"/>
            <ac:spMk id="25" creationId="{00000000-0000-0000-0000-000000000000}"/>
          </ac:spMkLst>
        </pc:spChg>
        <pc:spChg chg="del">
          <ac:chgData name="Marine Panzani" userId="fe3aa5751ea650f0" providerId="LiveId" clId="{25C99076-AE6B-4B11-B69E-7AAB3B6ABB28}" dt="2023-05-19T13:05:14.375" v="41" actId="478"/>
          <ac:spMkLst>
            <pc:docMk/>
            <pc:sldMk cId="880911896" sldId="256"/>
            <ac:spMk id="26" creationId="{00000000-0000-0000-0000-000000000000}"/>
          </ac:spMkLst>
        </pc:spChg>
        <pc:spChg chg="mod">
          <ac:chgData name="Marine Panzani" userId="fe3aa5751ea650f0" providerId="LiveId" clId="{25C99076-AE6B-4B11-B69E-7AAB3B6ABB28}" dt="2023-05-19T13:05:07.209" v="40" actId="20577"/>
          <ac:spMkLst>
            <pc:docMk/>
            <pc:sldMk cId="880911896" sldId="256"/>
            <ac:spMk id="32" creationId="{00000000-0000-0000-0000-000000000000}"/>
          </ac:spMkLst>
        </pc:spChg>
        <pc:spChg chg="add del">
          <ac:chgData name="Marine Panzani" userId="fe3aa5751ea650f0" providerId="LiveId" clId="{25C99076-AE6B-4B11-B69E-7AAB3B6ABB28}" dt="2023-05-19T13:05:19.166" v="43" actId="478"/>
          <ac:spMkLst>
            <pc:docMk/>
            <pc:sldMk cId="880911896" sldId="256"/>
            <ac:spMk id="33" creationId="{00000000-0000-0000-0000-000000000000}"/>
          </ac:spMkLst>
        </pc:spChg>
        <pc:picChg chg="del">
          <ac:chgData name="Marine Panzani" userId="fe3aa5751ea650f0" providerId="LiveId" clId="{25C99076-AE6B-4B11-B69E-7AAB3B6ABB28}" dt="2023-05-19T13:05:25.528" v="45" actId="478"/>
          <ac:picMkLst>
            <pc:docMk/>
            <pc:sldMk cId="880911896" sldId="256"/>
            <ac:picMk id="15" creationId="{00000000-0000-0000-0000-000000000000}"/>
          </ac:picMkLst>
        </pc:picChg>
      </pc:sldChg>
      <pc:sldChg chg="modSp mod">
        <pc:chgData name="Marine Panzani" userId="fe3aa5751ea650f0" providerId="LiveId" clId="{25C99076-AE6B-4B11-B69E-7AAB3B6ABB28}" dt="2023-05-19T13:09:21.411" v="519" actId="20577"/>
        <pc:sldMkLst>
          <pc:docMk/>
          <pc:sldMk cId="2122529763" sldId="257"/>
        </pc:sldMkLst>
        <pc:spChg chg="mod">
          <ac:chgData name="Marine Panzani" userId="fe3aa5751ea650f0" providerId="LiveId" clId="{25C99076-AE6B-4B11-B69E-7AAB3B6ABB28}" dt="2023-05-19T13:08:24.817" v="454" actId="20577"/>
          <ac:spMkLst>
            <pc:docMk/>
            <pc:sldMk cId="2122529763" sldId="257"/>
            <ac:spMk id="2" creationId="{00000000-0000-0000-0000-000000000000}"/>
          </ac:spMkLst>
        </pc:spChg>
        <pc:spChg chg="mod">
          <ac:chgData name="Marine Panzani" userId="fe3aa5751ea650f0" providerId="LiveId" clId="{25C99076-AE6B-4B11-B69E-7AAB3B6ABB28}" dt="2023-05-19T13:09:21.411" v="519" actId="20577"/>
          <ac:spMkLst>
            <pc:docMk/>
            <pc:sldMk cId="2122529763" sldId="257"/>
            <ac:spMk id="3" creationId="{00000000-0000-0000-0000-000000000000}"/>
          </ac:spMkLst>
        </pc:spChg>
      </pc:sldChg>
      <pc:sldChg chg="modSp mod">
        <pc:chgData name="Marine Panzani" userId="fe3aa5751ea650f0" providerId="LiveId" clId="{25C99076-AE6B-4B11-B69E-7AAB3B6ABB28}" dt="2023-05-19T13:09:33.554" v="532" actId="5793"/>
        <pc:sldMkLst>
          <pc:docMk/>
          <pc:sldMk cId="4037519242" sldId="258"/>
        </pc:sldMkLst>
        <pc:spChg chg="mod">
          <ac:chgData name="Marine Panzani" userId="fe3aa5751ea650f0" providerId="LiveId" clId="{25C99076-AE6B-4B11-B69E-7AAB3B6ABB28}" dt="2023-05-19T13:09:33.554" v="532" actId="5793"/>
          <ac:spMkLst>
            <pc:docMk/>
            <pc:sldMk cId="4037519242" sldId="258"/>
            <ac:spMk id="5" creationId="{00000000-0000-0000-0000-000000000000}"/>
          </ac:spMkLst>
        </pc:spChg>
      </pc:sldChg>
      <pc:sldChg chg="modSp mod">
        <pc:chgData name="Marine Panzani" userId="fe3aa5751ea650f0" providerId="LiveId" clId="{25C99076-AE6B-4B11-B69E-7AAB3B6ABB28}" dt="2023-05-19T13:09:47.146" v="548" actId="20577"/>
        <pc:sldMkLst>
          <pc:docMk/>
          <pc:sldMk cId="1609370152" sldId="259"/>
        </pc:sldMkLst>
        <pc:spChg chg="mod">
          <ac:chgData name="Marine Panzani" userId="fe3aa5751ea650f0" providerId="LiveId" clId="{25C99076-AE6B-4B11-B69E-7AAB3B6ABB28}" dt="2023-05-19T13:09:47.146" v="548" actId="20577"/>
          <ac:spMkLst>
            <pc:docMk/>
            <pc:sldMk cId="1609370152" sldId="259"/>
            <ac:spMk id="3" creationId="{00000000-0000-0000-0000-000000000000}"/>
          </ac:spMkLst>
        </pc:spChg>
      </pc:sldChg>
      <pc:sldChg chg="delSp modSp mod">
        <pc:chgData name="Marine Panzani" userId="fe3aa5751ea650f0" providerId="LiveId" clId="{25C99076-AE6B-4B11-B69E-7AAB3B6ABB28}" dt="2023-05-19T13:05:53.176" v="71" actId="20577"/>
        <pc:sldMkLst>
          <pc:docMk/>
          <pc:sldMk cId="1054721449" sldId="261"/>
        </pc:sldMkLst>
        <pc:spChg chg="del">
          <ac:chgData name="Marine Panzani" userId="fe3aa5751ea650f0" providerId="LiveId" clId="{25C99076-AE6B-4B11-B69E-7AAB3B6ABB28}" dt="2023-05-19T13:05:42.595" v="64" actId="478"/>
          <ac:spMkLst>
            <pc:docMk/>
            <pc:sldMk cId="1054721449" sldId="261"/>
            <ac:spMk id="3" creationId="{00000000-0000-0000-0000-000000000000}"/>
          </ac:spMkLst>
        </pc:spChg>
        <pc:spChg chg="mod">
          <ac:chgData name="Marine Panzani" userId="fe3aa5751ea650f0" providerId="LiveId" clId="{25C99076-AE6B-4B11-B69E-7AAB3B6ABB28}" dt="2023-05-19T13:05:53.176" v="71" actId="20577"/>
          <ac:spMkLst>
            <pc:docMk/>
            <pc:sldMk cId="1054721449" sldId="261"/>
            <ac:spMk id="4" creationId="{00000000-0000-0000-0000-000000000000}"/>
          </ac:spMkLst>
        </pc:spChg>
        <pc:spChg chg="mod">
          <ac:chgData name="Marine Panzani" userId="fe3aa5751ea650f0" providerId="LiveId" clId="{25C99076-AE6B-4B11-B69E-7AAB3B6ABB28}" dt="2023-05-19T13:05:37.008" v="63" actId="20577"/>
          <ac:spMkLst>
            <pc:docMk/>
            <pc:sldMk cId="1054721449" sldId="261"/>
            <ac:spMk id="5" creationId="{00000000-0000-0000-0000-000000000000}"/>
          </ac:spMkLst>
        </pc:spChg>
      </pc:sldChg>
      <pc:sldChg chg="modSp mod">
        <pc:chgData name="Marine Panzani" userId="fe3aa5751ea650f0" providerId="LiveId" clId="{25C99076-AE6B-4B11-B69E-7AAB3B6ABB28}" dt="2023-05-19T13:09:00.561" v="507" actId="20577"/>
        <pc:sldMkLst>
          <pc:docMk/>
          <pc:sldMk cId="524481306" sldId="266"/>
        </pc:sldMkLst>
        <pc:spChg chg="mod">
          <ac:chgData name="Marine Panzani" userId="fe3aa5751ea650f0" providerId="LiveId" clId="{25C99076-AE6B-4B11-B69E-7AAB3B6ABB28}" dt="2023-05-19T13:08:41.772" v="468" actId="20577"/>
          <ac:spMkLst>
            <pc:docMk/>
            <pc:sldMk cId="524481306" sldId="266"/>
            <ac:spMk id="2" creationId="{00000000-0000-0000-0000-000000000000}"/>
          </ac:spMkLst>
        </pc:spChg>
        <pc:spChg chg="mod">
          <ac:chgData name="Marine Panzani" userId="fe3aa5751ea650f0" providerId="LiveId" clId="{25C99076-AE6B-4B11-B69E-7AAB3B6ABB28}" dt="2023-05-19T13:09:00.561" v="507" actId="20577"/>
          <ac:spMkLst>
            <pc:docMk/>
            <pc:sldMk cId="524481306" sldId="266"/>
            <ac:spMk id="3" creationId="{00000000-0000-0000-0000-000000000000}"/>
          </ac:spMkLst>
        </pc:spChg>
      </pc:sldChg>
      <pc:sldChg chg="delSp modSp mod">
        <pc:chgData name="Marine Panzani" userId="fe3aa5751ea650f0" providerId="LiveId" clId="{25C99076-AE6B-4B11-B69E-7AAB3B6ABB28}" dt="2023-05-19T13:14:42.770" v="972" actId="20577"/>
        <pc:sldMkLst>
          <pc:docMk/>
          <pc:sldMk cId="3503718774" sldId="267"/>
        </pc:sldMkLst>
        <pc:spChg chg="mod">
          <ac:chgData name="Marine Panzani" userId="fe3aa5751ea650f0" providerId="LiveId" clId="{25C99076-AE6B-4B11-B69E-7AAB3B6ABB28}" dt="2023-05-19T13:10:18.109" v="560" actId="20577"/>
          <ac:spMkLst>
            <pc:docMk/>
            <pc:sldMk cId="3503718774" sldId="267"/>
            <ac:spMk id="4" creationId="{00000000-0000-0000-0000-000000000000}"/>
          </ac:spMkLst>
        </pc:spChg>
        <pc:spChg chg="mod">
          <ac:chgData name="Marine Panzani" userId="fe3aa5751ea650f0" providerId="LiveId" clId="{25C99076-AE6B-4B11-B69E-7AAB3B6ABB28}" dt="2023-05-19T13:14:42.770" v="972" actId="20577"/>
          <ac:spMkLst>
            <pc:docMk/>
            <pc:sldMk cId="3503718774" sldId="267"/>
            <ac:spMk id="7" creationId="{00000000-0000-0000-0000-000000000000}"/>
          </ac:spMkLst>
        </pc:spChg>
        <pc:spChg chg="mod">
          <ac:chgData name="Marine Panzani" userId="fe3aa5751ea650f0" providerId="LiveId" clId="{25C99076-AE6B-4B11-B69E-7AAB3B6ABB28}" dt="2023-05-19T13:14:02.571" v="909" actId="20577"/>
          <ac:spMkLst>
            <pc:docMk/>
            <pc:sldMk cId="3503718774" sldId="267"/>
            <ac:spMk id="8" creationId="{00000000-0000-0000-0000-000000000000}"/>
          </ac:spMkLst>
        </pc:spChg>
        <pc:spChg chg="mod">
          <ac:chgData name="Marine Panzani" userId="fe3aa5751ea650f0" providerId="LiveId" clId="{25C99076-AE6B-4B11-B69E-7AAB3B6ABB28}" dt="2023-05-19T13:14:31.842" v="955" actId="20577"/>
          <ac:spMkLst>
            <pc:docMk/>
            <pc:sldMk cId="3503718774" sldId="267"/>
            <ac:spMk id="9" creationId="{00000000-0000-0000-0000-000000000000}"/>
          </ac:spMkLst>
        </pc:spChg>
        <pc:spChg chg="mod">
          <ac:chgData name="Marine Panzani" userId="fe3aa5751ea650f0" providerId="LiveId" clId="{25C99076-AE6B-4B11-B69E-7AAB3B6ABB28}" dt="2023-05-19T13:14:26.104" v="941" actId="20577"/>
          <ac:spMkLst>
            <pc:docMk/>
            <pc:sldMk cId="3503718774" sldId="267"/>
            <ac:spMk id="10" creationId="{00000000-0000-0000-0000-000000000000}"/>
          </ac:spMkLst>
        </pc:spChg>
        <pc:spChg chg="mod">
          <ac:chgData name="Marine Panzani" userId="fe3aa5751ea650f0" providerId="LiveId" clId="{25C99076-AE6B-4B11-B69E-7AAB3B6ABB28}" dt="2023-05-19T13:14:08.621" v="915" actId="20577"/>
          <ac:spMkLst>
            <pc:docMk/>
            <pc:sldMk cId="3503718774" sldId="267"/>
            <ac:spMk id="11" creationId="{00000000-0000-0000-0000-000000000000}"/>
          </ac:spMkLst>
        </pc:spChg>
        <pc:spChg chg="mod">
          <ac:chgData name="Marine Panzani" userId="fe3aa5751ea650f0" providerId="LiveId" clId="{25C99076-AE6B-4B11-B69E-7AAB3B6ABB28}" dt="2023-05-19T13:13:42.271" v="885" actId="5793"/>
          <ac:spMkLst>
            <pc:docMk/>
            <pc:sldMk cId="3503718774" sldId="267"/>
            <ac:spMk id="13" creationId="{00000000-0000-0000-0000-000000000000}"/>
          </ac:spMkLst>
        </pc:spChg>
        <pc:spChg chg="mod">
          <ac:chgData name="Marine Panzani" userId="fe3aa5751ea650f0" providerId="LiveId" clId="{25C99076-AE6B-4B11-B69E-7AAB3B6ABB28}" dt="2023-05-19T13:13:47.308" v="895" actId="20577"/>
          <ac:spMkLst>
            <pc:docMk/>
            <pc:sldMk cId="3503718774" sldId="267"/>
            <ac:spMk id="14" creationId="{00000000-0000-0000-0000-000000000000}"/>
          </ac:spMkLst>
        </pc:spChg>
        <pc:spChg chg="mod">
          <ac:chgData name="Marine Panzani" userId="fe3aa5751ea650f0" providerId="LiveId" clId="{25C99076-AE6B-4B11-B69E-7AAB3B6ABB28}" dt="2023-05-19T13:14:22.389" v="935" actId="20577"/>
          <ac:spMkLst>
            <pc:docMk/>
            <pc:sldMk cId="3503718774" sldId="267"/>
            <ac:spMk id="15" creationId="{00000000-0000-0000-0000-000000000000}"/>
          </ac:spMkLst>
        </pc:spChg>
        <pc:spChg chg="mod">
          <ac:chgData name="Marine Panzani" userId="fe3aa5751ea650f0" providerId="LiveId" clId="{25C99076-AE6B-4B11-B69E-7AAB3B6ABB28}" dt="2023-05-19T13:13:58.349" v="903" actId="20577"/>
          <ac:spMkLst>
            <pc:docMk/>
            <pc:sldMk cId="3503718774" sldId="267"/>
            <ac:spMk id="17" creationId="{00000000-0000-0000-0000-000000000000}"/>
          </ac:spMkLst>
        </pc:spChg>
        <pc:spChg chg="mod">
          <ac:chgData name="Marine Panzani" userId="fe3aa5751ea650f0" providerId="LiveId" clId="{25C99076-AE6B-4B11-B69E-7AAB3B6ABB28}" dt="2023-05-19T13:14:12.829" v="921" actId="20577"/>
          <ac:spMkLst>
            <pc:docMk/>
            <pc:sldMk cId="3503718774" sldId="267"/>
            <ac:spMk id="18" creationId="{00000000-0000-0000-0000-000000000000}"/>
          </ac:spMkLst>
        </pc:spChg>
        <pc:spChg chg="mod">
          <ac:chgData name="Marine Panzani" userId="fe3aa5751ea650f0" providerId="LiveId" clId="{25C99076-AE6B-4B11-B69E-7AAB3B6ABB28}" dt="2023-05-19T13:14:17.252" v="929" actId="5793"/>
          <ac:spMkLst>
            <pc:docMk/>
            <pc:sldMk cId="3503718774" sldId="267"/>
            <ac:spMk id="19" creationId="{00000000-0000-0000-0000-000000000000}"/>
          </ac:spMkLst>
        </pc:spChg>
        <pc:spChg chg="mod">
          <ac:chgData name="Marine Panzani" userId="fe3aa5751ea650f0" providerId="LiveId" clId="{25C99076-AE6B-4B11-B69E-7AAB3B6ABB28}" dt="2023-05-19T13:11:15.703" v="678" actId="20577"/>
          <ac:spMkLst>
            <pc:docMk/>
            <pc:sldMk cId="3503718774" sldId="267"/>
            <ac:spMk id="21" creationId="{00000000-0000-0000-0000-000000000000}"/>
          </ac:spMkLst>
        </pc:spChg>
        <pc:spChg chg="mod">
          <ac:chgData name="Marine Panzani" userId="fe3aa5751ea650f0" providerId="LiveId" clId="{25C99076-AE6B-4B11-B69E-7AAB3B6ABB28}" dt="2023-05-19T13:10:52.306" v="629" actId="5793"/>
          <ac:spMkLst>
            <pc:docMk/>
            <pc:sldMk cId="3503718774" sldId="267"/>
            <ac:spMk id="22" creationId="{00000000-0000-0000-0000-000000000000}"/>
          </ac:spMkLst>
        </pc:spChg>
        <pc:spChg chg="mod">
          <ac:chgData name="Marine Panzani" userId="fe3aa5751ea650f0" providerId="LiveId" clId="{25C99076-AE6B-4B11-B69E-7AAB3B6ABB28}" dt="2023-05-19T13:10:59.872" v="643" actId="5793"/>
          <ac:spMkLst>
            <pc:docMk/>
            <pc:sldMk cId="3503718774" sldId="267"/>
            <ac:spMk id="23" creationId="{00000000-0000-0000-0000-000000000000}"/>
          </ac:spMkLst>
        </pc:spChg>
        <pc:spChg chg="mod">
          <ac:chgData name="Marine Panzani" userId="fe3aa5751ea650f0" providerId="LiveId" clId="{25C99076-AE6B-4B11-B69E-7AAB3B6ABB28}" dt="2023-05-19T13:10:56.364" v="635" actId="20577"/>
          <ac:spMkLst>
            <pc:docMk/>
            <pc:sldMk cId="3503718774" sldId="267"/>
            <ac:spMk id="24" creationId="{00000000-0000-0000-0000-000000000000}"/>
          </ac:spMkLst>
        </pc:spChg>
        <pc:spChg chg="mod">
          <ac:chgData name="Marine Panzani" userId="fe3aa5751ea650f0" providerId="LiveId" clId="{25C99076-AE6B-4B11-B69E-7AAB3B6ABB28}" dt="2023-05-19T13:11:03.891" v="649" actId="20577"/>
          <ac:spMkLst>
            <pc:docMk/>
            <pc:sldMk cId="3503718774" sldId="267"/>
            <ac:spMk id="25" creationId="{00000000-0000-0000-0000-000000000000}"/>
          </ac:spMkLst>
        </pc:spChg>
        <pc:spChg chg="mod">
          <ac:chgData name="Marine Panzani" userId="fe3aa5751ea650f0" providerId="LiveId" clId="{25C99076-AE6B-4B11-B69E-7AAB3B6ABB28}" dt="2023-05-19T13:10:47.906" v="621" actId="20577"/>
          <ac:spMkLst>
            <pc:docMk/>
            <pc:sldMk cId="3503718774" sldId="267"/>
            <ac:spMk id="26" creationId="{00000000-0000-0000-0000-000000000000}"/>
          </ac:spMkLst>
        </pc:spChg>
        <pc:spChg chg="mod">
          <ac:chgData name="Marine Panzani" userId="fe3aa5751ea650f0" providerId="LiveId" clId="{25C99076-AE6B-4B11-B69E-7AAB3B6ABB28}" dt="2023-05-19T13:12:10.921" v="778" actId="20577"/>
          <ac:spMkLst>
            <pc:docMk/>
            <pc:sldMk cId="3503718774" sldId="267"/>
            <ac:spMk id="28" creationId="{00000000-0000-0000-0000-000000000000}"/>
          </ac:spMkLst>
        </pc:spChg>
        <pc:spChg chg="mod">
          <ac:chgData name="Marine Panzani" userId="fe3aa5751ea650f0" providerId="LiveId" clId="{25C99076-AE6B-4B11-B69E-7AAB3B6ABB28}" dt="2023-05-19T13:13:14.190" v="873" actId="20577"/>
          <ac:spMkLst>
            <pc:docMk/>
            <pc:sldMk cId="3503718774" sldId="267"/>
            <ac:spMk id="38" creationId="{26C304B9-1EFC-8375-3431-86DC643095F9}"/>
          </ac:spMkLst>
        </pc:spChg>
        <pc:spChg chg="mod">
          <ac:chgData name="Marine Panzani" userId="fe3aa5751ea650f0" providerId="LiveId" clId="{25C99076-AE6B-4B11-B69E-7AAB3B6ABB28}" dt="2023-05-19T13:12:39.947" v="820" actId="20577"/>
          <ac:spMkLst>
            <pc:docMk/>
            <pc:sldMk cId="3503718774" sldId="267"/>
            <ac:spMk id="39" creationId="{68A9E1F7-76E2-CB7E-5A20-20805A293102}"/>
          </ac:spMkLst>
        </pc:spChg>
        <pc:spChg chg="del">
          <ac:chgData name="Marine Panzani" userId="fe3aa5751ea650f0" providerId="LiveId" clId="{25C99076-AE6B-4B11-B69E-7AAB3B6ABB28}" dt="2023-05-19T13:13:32.276" v="875" actId="478"/>
          <ac:spMkLst>
            <pc:docMk/>
            <pc:sldMk cId="3503718774" sldId="267"/>
            <ac:spMk id="40" creationId="{379247EB-B6D5-DA13-A18A-92C245157002}"/>
          </ac:spMkLst>
        </pc:spChg>
        <pc:spChg chg="mod">
          <ac:chgData name="Marine Panzani" userId="fe3aa5751ea650f0" providerId="LiveId" clId="{25C99076-AE6B-4B11-B69E-7AAB3B6ABB28}" dt="2023-05-19T13:12:23.165" v="795" actId="5793"/>
          <ac:spMkLst>
            <pc:docMk/>
            <pc:sldMk cId="3503718774" sldId="267"/>
            <ac:spMk id="41" creationId="{F319DE6F-BDBF-28BB-ECFB-D45DFE5EEF6A}"/>
          </ac:spMkLst>
        </pc:spChg>
        <pc:spChg chg="mod">
          <ac:chgData name="Marine Panzani" userId="fe3aa5751ea650f0" providerId="LiveId" clId="{25C99076-AE6B-4B11-B69E-7AAB3B6ABB28}" dt="2023-05-19T13:12:27.441" v="805" actId="20577"/>
          <ac:spMkLst>
            <pc:docMk/>
            <pc:sldMk cId="3503718774" sldId="267"/>
            <ac:spMk id="42" creationId="{7E538267-4693-6109-1D52-28AD4320081E}"/>
          </ac:spMkLst>
        </pc:spChg>
        <pc:spChg chg="mod">
          <ac:chgData name="Marine Panzani" userId="fe3aa5751ea650f0" providerId="LiveId" clId="{25C99076-AE6B-4B11-B69E-7AAB3B6ABB28}" dt="2023-05-19T13:12:36.583" v="814" actId="20577"/>
          <ac:spMkLst>
            <pc:docMk/>
            <pc:sldMk cId="3503718774" sldId="267"/>
            <ac:spMk id="43" creationId="{BDC7B9BC-33D1-14D9-65FE-20A500A46E99}"/>
          </ac:spMkLst>
        </pc:spChg>
        <pc:spChg chg="mod">
          <ac:chgData name="Marine Panzani" userId="fe3aa5751ea650f0" providerId="LiveId" clId="{25C99076-AE6B-4B11-B69E-7AAB3B6ABB28}" dt="2023-05-19T13:12:44.237" v="828" actId="5793"/>
          <ac:spMkLst>
            <pc:docMk/>
            <pc:sldMk cId="3503718774" sldId="267"/>
            <ac:spMk id="44" creationId="{A06D018E-F375-ADE9-5CE1-48CD4982229F}"/>
          </ac:spMkLst>
        </pc:spChg>
        <pc:spChg chg="mod">
          <ac:chgData name="Marine Panzani" userId="fe3aa5751ea650f0" providerId="LiveId" clId="{25C99076-AE6B-4B11-B69E-7AAB3B6ABB28}" dt="2023-05-19T13:13:03.108" v="855" actId="5793"/>
          <ac:spMkLst>
            <pc:docMk/>
            <pc:sldMk cId="3503718774" sldId="267"/>
            <ac:spMk id="45" creationId="{E15FB7CE-7F52-99F2-3B08-FD37CAA5146F}"/>
          </ac:spMkLst>
        </pc:spChg>
        <pc:spChg chg="mod">
          <ac:chgData name="Marine Panzani" userId="fe3aa5751ea650f0" providerId="LiveId" clId="{25C99076-AE6B-4B11-B69E-7AAB3B6ABB28}" dt="2023-05-19T13:12:48.455" v="837" actId="20577"/>
          <ac:spMkLst>
            <pc:docMk/>
            <pc:sldMk cId="3503718774" sldId="267"/>
            <ac:spMk id="48" creationId="{3CAB59BA-C39D-30AE-7281-396FCCD25C85}"/>
          </ac:spMkLst>
        </pc:spChg>
        <pc:spChg chg="mod">
          <ac:chgData name="Marine Panzani" userId="fe3aa5751ea650f0" providerId="LiveId" clId="{25C99076-AE6B-4B11-B69E-7AAB3B6ABB28}" dt="2023-05-19T13:12:56.511" v="847" actId="20577"/>
          <ac:spMkLst>
            <pc:docMk/>
            <pc:sldMk cId="3503718774" sldId="267"/>
            <ac:spMk id="49" creationId="{36F30CF5-DA0B-6343-61D3-E6118CAB2332}"/>
          </ac:spMkLst>
        </pc:spChg>
        <pc:spChg chg="mod">
          <ac:chgData name="Marine Panzani" userId="fe3aa5751ea650f0" providerId="LiveId" clId="{25C99076-AE6B-4B11-B69E-7AAB3B6ABB28}" dt="2023-05-19T13:13:08.055" v="864" actId="20577"/>
          <ac:spMkLst>
            <pc:docMk/>
            <pc:sldMk cId="3503718774" sldId="267"/>
            <ac:spMk id="50" creationId="{D85E4024-DCC4-3261-55FC-9541D2BF2E2A}"/>
          </ac:spMkLst>
        </pc:spChg>
        <pc:spChg chg="mod">
          <ac:chgData name="Marine Panzani" userId="fe3aa5751ea650f0" providerId="LiveId" clId="{25C99076-AE6B-4B11-B69E-7AAB3B6ABB28}" dt="2023-05-19T13:11:31.624" v="700" actId="14100"/>
          <ac:spMkLst>
            <pc:docMk/>
            <pc:sldMk cId="3503718774" sldId="267"/>
            <ac:spMk id="52" creationId="{D757C714-C27F-FC54-3E94-7A498A3F4323}"/>
          </ac:spMkLst>
        </pc:spChg>
        <pc:spChg chg="mod">
          <ac:chgData name="Marine Panzani" userId="fe3aa5751ea650f0" providerId="LiveId" clId="{25C99076-AE6B-4B11-B69E-7AAB3B6ABB28}" dt="2023-05-19T13:11:36.400" v="717" actId="5793"/>
          <ac:spMkLst>
            <pc:docMk/>
            <pc:sldMk cId="3503718774" sldId="267"/>
            <ac:spMk id="53" creationId="{52903409-F89C-5D85-7A51-380DFA13688B}"/>
          </ac:spMkLst>
        </pc:spChg>
        <pc:spChg chg="mod">
          <ac:chgData name="Marine Panzani" userId="fe3aa5751ea650f0" providerId="LiveId" clId="{25C99076-AE6B-4B11-B69E-7AAB3B6ABB28}" dt="2023-05-19T13:11:45.909" v="741" actId="20577"/>
          <ac:spMkLst>
            <pc:docMk/>
            <pc:sldMk cId="3503718774" sldId="267"/>
            <ac:spMk id="54" creationId="{CFFBE5F9-223D-F97A-8080-5E3AB00100BC}"/>
          </ac:spMkLst>
        </pc:spChg>
        <pc:spChg chg="mod">
          <ac:chgData name="Marine Panzani" userId="fe3aa5751ea650f0" providerId="LiveId" clId="{25C99076-AE6B-4B11-B69E-7AAB3B6ABB28}" dt="2023-05-19T13:11:40.320" v="731" actId="20577"/>
          <ac:spMkLst>
            <pc:docMk/>
            <pc:sldMk cId="3503718774" sldId="267"/>
            <ac:spMk id="55" creationId="{2A605BF3-D3C3-C2AF-662C-EA75EB3E9D49}"/>
          </ac:spMkLst>
        </pc:spChg>
        <pc:spChg chg="mod">
          <ac:chgData name="Marine Panzani" userId="fe3aa5751ea650f0" providerId="LiveId" clId="{25C99076-AE6B-4B11-B69E-7AAB3B6ABB28}" dt="2023-05-19T13:11:53.102" v="755" actId="20577"/>
          <ac:spMkLst>
            <pc:docMk/>
            <pc:sldMk cId="3503718774" sldId="267"/>
            <ac:spMk id="56" creationId="{3C504F1E-F1CD-C72E-B205-8774BEBBF89A}"/>
          </ac:spMkLst>
        </pc:spChg>
        <pc:spChg chg="mod">
          <ac:chgData name="Marine Panzani" userId="fe3aa5751ea650f0" providerId="LiveId" clId="{25C99076-AE6B-4B11-B69E-7AAB3B6ABB28}" dt="2023-05-19T13:12:18.134" v="787" actId="5793"/>
          <ac:spMkLst>
            <pc:docMk/>
            <pc:sldMk cId="3503718774" sldId="267"/>
            <ac:spMk id="57" creationId="{8CC19355-636F-78DA-7638-65B798CE0ADC}"/>
          </ac:spMkLst>
        </pc:spChg>
        <pc:picChg chg="ord">
          <ac:chgData name="Marine Panzani" userId="fe3aa5751ea650f0" providerId="LiveId" clId="{25C99076-AE6B-4B11-B69E-7AAB3B6ABB28}" dt="2023-05-19T13:13:35.397" v="876" actId="166"/>
          <ac:picMkLst>
            <pc:docMk/>
            <pc:sldMk cId="3503718774" sldId="267"/>
            <ac:picMk id="63" creationId="{638492C5-02BC-39A3-E031-7BEBE47C4623}"/>
          </ac:picMkLst>
        </pc:picChg>
      </pc:sldChg>
      <pc:sldChg chg="modSp mod">
        <pc:chgData name="Marine Panzani" userId="fe3aa5751ea650f0" providerId="LiveId" clId="{25C99076-AE6B-4B11-B69E-7AAB3B6ABB28}" dt="2023-05-19T13:07:55.497" v="420" actId="20577"/>
        <pc:sldMkLst>
          <pc:docMk/>
          <pc:sldMk cId="2325606686" sldId="268"/>
        </pc:sldMkLst>
        <pc:spChg chg="mod">
          <ac:chgData name="Marine Panzani" userId="fe3aa5751ea650f0" providerId="LiveId" clId="{25C99076-AE6B-4B11-B69E-7AAB3B6ABB28}" dt="2023-05-19T13:07:55.497" v="420" actId="20577"/>
          <ac:spMkLst>
            <pc:docMk/>
            <pc:sldMk cId="2325606686" sldId="268"/>
            <ac:spMk id="4" creationId="{00000000-0000-0000-0000-000000000000}"/>
          </ac:spMkLst>
        </pc:spChg>
        <pc:spChg chg="mod">
          <ac:chgData name="Marine Panzani" userId="fe3aa5751ea650f0" providerId="LiveId" clId="{25C99076-AE6B-4B11-B69E-7AAB3B6ABB28}" dt="2023-05-19T13:06:13.691" v="79" actId="5793"/>
          <ac:spMkLst>
            <pc:docMk/>
            <pc:sldMk cId="2325606686" sldId="268"/>
            <ac:spMk id="9" creationId="{EA6AEC49-FCA4-6297-DCED-2E40238A7C76}"/>
          </ac:spMkLst>
        </pc:spChg>
        <pc:spChg chg="mod">
          <ac:chgData name="Marine Panzani" userId="fe3aa5751ea650f0" providerId="LiveId" clId="{25C99076-AE6B-4B11-B69E-7AAB3B6ABB28}" dt="2023-05-19T13:06:19.062" v="89" actId="20577"/>
          <ac:spMkLst>
            <pc:docMk/>
            <pc:sldMk cId="2325606686" sldId="268"/>
            <ac:spMk id="11" creationId="{4DA16CE0-9520-AE12-A6CB-6A6F0AF521F6}"/>
          </ac:spMkLst>
        </pc:spChg>
        <pc:spChg chg="mod">
          <ac:chgData name="Marine Panzani" userId="fe3aa5751ea650f0" providerId="LiveId" clId="{25C99076-AE6B-4B11-B69E-7AAB3B6ABB28}" dt="2023-05-19T13:06:25.853" v="100" actId="20577"/>
          <ac:spMkLst>
            <pc:docMk/>
            <pc:sldMk cId="2325606686" sldId="268"/>
            <ac:spMk id="13" creationId="{E4CD72CB-3542-9A8D-73D9-65AB2B97512E}"/>
          </ac:spMkLst>
        </pc:spChg>
        <pc:spChg chg="mod">
          <ac:chgData name="Marine Panzani" userId="fe3aa5751ea650f0" providerId="LiveId" clId="{25C99076-AE6B-4B11-B69E-7AAB3B6ABB28}" dt="2023-05-19T13:06:30.709" v="119" actId="20577"/>
          <ac:spMkLst>
            <pc:docMk/>
            <pc:sldMk cId="2325606686" sldId="268"/>
            <ac:spMk id="15" creationId="{57A400DC-A5C0-A9FD-F38D-329C5C5D6092}"/>
          </ac:spMkLst>
        </pc:spChg>
        <pc:spChg chg="mod">
          <ac:chgData name="Marine Panzani" userId="fe3aa5751ea650f0" providerId="LiveId" clId="{25C99076-AE6B-4B11-B69E-7AAB3B6ABB28}" dt="2023-05-19T13:06:35.944" v="141" actId="20577"/>
          <ac:spMkLst>
            <pc:docMk/>
            <pc:sldMk cId="2325606686" sldId="268"/>
            <ac:spMk id="17" creationId="{433FD7F0-17B2-519F-4235-1CE1E60C23A5}"/>
          </ac:spMkLst>
        </pc:spChg>
        <pc:spChg chg="mod">
          <ac:chgData name="Marine Panzani" userId="fe3aa5751ea650f0" providerId="LiveId" clId="{25C99076-AE6B-4B11-B69E-7AAB3B6ABB28}" dt="2023-05-19T13:06:40.980" v="160" actId="20577"/>
          <ac:spMkLst>
            <pc:docMk/>
            <pc:sldMk cId="2325606686" sldId="268"/>
            <ac:spMk id="18" creationId="{02F37F50-4D6A-9499-E729-4748936EE131}"/>
          </ac:spMkLst>
        </pc:spChg>
        <pc:spChg chg="mod">
          <ac:chgData name="Marine Panzani" userId="fe3aa5751ea650f0" providerId="LiveId" clId="{25C99076-AE6B-4B11-B69E-7AAB3B6ABB28}" dt="2023-05-19T13:06:52.807" v="205" actId="20577"/>
          <ac:spMkLst>
            <pc:docMk/>
            <pc:sldMk cId="2325606686" sldId="268"/>
            <ac:spMk id="19" creationId="{A76CC846-7C81-0625-07A4-9921F362EED7}"/>
          </ac:spMkLst>
        </pc:spChg>
        <pc:spChg chg="mod">
          <ac:chgData name="Marine Panzani" userId="fe3aa5751ea650f0" providerId="LiveId" clId="{25C99076-AE6B-4B11-B69E-7AAB3B6ABB28}" dt="2023-05-19T13:06:46.930" v="182" actId="20577"/>
          <ac:spMkLst>
            <pc:docMk/>
            <pc:sldMk cId="2325606686" sldId="268"/>
            <ac:spMk id="21" creationId="{2DC87CBA-0723-D41D-2723-21363418E2AF}"/>
          </ac:spMkLst>
        </pc:spChg>
      </pc:sldChg>
      <pc:sldChg chg="modSp mod">
        <pc:chgData name="Marine Panzani" userId="fe3aa5751ea650f0" providerId="LiveId" clId="{25C99076-AE6B-4B11-B69E-7AAB3B6ABB28}" dt="2023-05-19T13:18:30.585" v="1052" actId="20577"/>
        <pc:sldMkLst>
          <pc:docMk/>
          <pc:sldMk cId="67008817" sldId="270"/>
        </pc:sldMkLst>
        <pc:spChg chg="mod">
          <ac:chgData name="Marine Panzani" userId="fe3aa5751ea650f0" providerId="LiveId" clId="{25C99076-AE6B-4B11-B69E-7AAB3B6ABB28}" dt="2023-05-19T13:18:14.426" v="1031" actId="5793"/>
          <ac:spMkLst>
            <pc:docMk/>
            <pc:sldMk cId="67008817" sldId="270"/>
            <ac:spMk id="4" creationId="{00000000-0000-0000-0000-000000000000}"/>
          </ac:spMkLst>
        </pc:spChg>
        <pc:spChg chg="mod">
          <ac:chgData name="Marine Panzani" userId="fe3aa5751ea650f0" providerId="LiveId" clId="{25C99076-AE6B-4B11-B69E-7AAB3B6ABB28}" dt="2023-05-19T13:18:30.585" v="1052" actId="20577"/>
          <ac:spMkLst>
            <pc:docMk/>
            <pc:sldMk cId="67008817" sldId="270"/>
            <ac:spMk id="5" creationId="{00000000-0000-0000-0000-000000000000}"/>
          </ac:spMkLst>
        </pc:spChg>
      </pc:sldChg>
      <pc:sldChg chg="modSp mod">
        <pc:chgData name="Marine Panzani" userId="fe3aa5751ea650f0" providerId="LiveId" clId="{25C99076-AE6B-4B11-B69E-7AAB3B6ABB28}" dt="2023-05-19T13:19:06.611" v="1097" actId="20577"/>
        <pc:sldMkLst>
          <pc:docMk/>
          <pc:sldMk cId="2242631191" sldId="273"/>
        </pc:sldMkLst>
        <pc:spChg chg="mod">
          <ac:chgData name="Marine Panzani" userId="fe3aa5751ea650f0" providerId="LiveId" clId="{25C99076-AE6B-4B11-B69E-7AAB3B6ABB28}" dt="2023-05-19T13:19:06.611" v="1097" actId="20577"/>
          <ac:spMkLst>
            <pc:docMk/>
            <pc:sldMk cId="2242631191" sldId="273"/>
            <ac:spMk id="3" creationId="{00000000-0000-0000-0000-000000000000}"/>
          </ac:spMkLst>
        </pc:spChg>
        <pc:spChg chg="mod">
          <ac:chgData name="Marine Panzani" userId="fe3aa5751ea650f0" providerId="LiveId" clId="{25C99076-AE6B-4B11-B69E-7AAB3B6ABB28}" dt="2023-05-19T13:18:42.192" v="1064" actId="20577"/>
          <ac:spMkLst>
            <pc:docMk/>
            <pc:sldMk cId="2242631191" sldId="273"/>
            <ac:spMk id="4" creationId="{00000000-0000-0000-0000-000000000000}"/>
          </ac:spMkLst>
        </pc:spChg>
      </pc:sldChg>
      <pc:sldChg chg="modSp mod">
        <pc:chgData name="Marine Panzani" userId="fe3aa5751ea650f0" providerId="LiveId" clId="{25C99076-AE6B-4B11-B69E-7AAB3B6ABB28}" dt="2023-05-19T13:18:07.596" v="1018" actId="20577"/>
        <pc:sldMkLst>
          <pc:docMk/>
          <pc:sldMk cId="4262835913" sldId="274"/>
        </pc:sldMkLst>
        <pc:spChg chg="mod">
          <ac:chgData name="Marine Panzani" userId="fe3aa5751ea650f0" providerId="LiveId" clId="{25C99076-AE6B-4B11-B69E-7AAB3B6ABB28}" dt="2023-05-19T13:18:07.596" v="1018" actId="20577"/>
          <ac:spMkLst>
            <pc:docMk/>
            <pc:sldMk cId="4262835913" sldId="274"/>
            <ac:spMk id="4" creationId="{00000000-0000-0000-0000-000000000000}"/>
          </ac:spMkLst>
        </pc:spChg>
      </pc:sldChg>
      <pc:sldChg chg="addSp delSp modSp mod">
        <pc:chgData name="Marine Panzani" userId="fe3aa5751ea650f0" providerId="LiveId" clId="{25C99076-AE6B-4B11-B69E-7AAB3B6ABB28}" dt="2023-05-19T13:16:42.343" v="992" actId="166"/>
        <pc:sldMkLst>
          <pc:docMk/>
          <pc:sldMk cId="1843654387" sldId="275"/>
        </pc:sldMkLst>
        <pc:spChg chg="add mod">
          <ac:chgData name="Marine Panzani" userId="fe3aa5751ea650f0" providerId="LiveId" clId="{25C99076-AE6B-4B11-B69E-7AAB3B6ABB28}" dt="2023-05-19T13:15:00.054" v="974"/>
          <ac:spMkLst>
            <pc:docMk/>
            <pc:sldMk cId="1843654387" sldId="275"/>
            <ac:spMk id="2" creationId="{B02E1D28-DF27-4A53-D36A-DA944C3B8183}"/>
          </ac:spMkLst>
        </pc:spChg>
        <pc:spChg chg="del">
          <ac:chgData name="Marine Panzani" userId="fe3aa5751ea650f0" providerId="LiveId" clId="{25C99076-AE6B-4B11-B69E-7AAB3B6ABB28}" dt="2023-05-19T13:15:11.540" v="975" actId="478"/>
          <ac:spMkLst>
            <pc:docMk/>
            <pc:sldMk cId="1843654387" sldId="275"/>
            <ac:spMk id="4" creationId="{00000000-0000-0000-0000-000000000000}"/>
          </ac:spMkLst>
        </pc:spChg>
        <pc:spChg chg="add del mod">
          <ac:chgData name="Marine Panzani" userId="fe3aa5751ea650f0" providerId="LiveId" clId="{25C99076-AE6B-4B11-B69E-7AAB3B6ABB28}" dt="2023-05-19T13:15:21.072" v="979" actId="478"/>
          <ac:spMkLst>
            <pc:docMk/>
            <pc:sldMk cId="1843654387" sldId="275"/>
            <ac:spMk id="5" creationId="{CD52A770-9B61-EF80-1198-3D6C42914F10}"/>
          </ac:spMkLst>
        </pc:spChg>
        <pc:spChg chg="del">
          <ac:chgData name="Marine Panzani" userId="fe3aa5751ea650f0" providerId="LiveId" clId="{25C99076-AE6B-4B11-B69E-7AAB3B6ABB28}" dt="2023-05-19T13:14:59.476" v="973" actId="478"/>
          <ac:spMkLst>
            <pc:docMk/>
            <pc:sldMk cId="1843654387" sldId="275"/>
            <ac:spMk id="7" creationId="{00000000-0000-0000-0000-000000000000}"/>
          </ac:spMkLst>
        </pc:spChg>
        <pc:spChg chg="del">
          <ac:chgData name="Marine Panzani" userId="fe3aa5751ea650f0" providerId="LiveId" clId="{25C99076-AE6B-4B11-B69E-7AAB3B6ABB28}" dt="2023-05-19T13:15:38.255" v="981" actId="478"/>
          <ac:spMkLst>
            <pc:docMk/>
            <pc:sldMk cId="1843654387" sldId="275"/>
            <ac:spMk id="8" creationId="{00000000-0000-0000-0000-000000000000}"/>
          </ac:spMkLst>
        </pc:spChg>
        <pc:spChg chg="del">
          <ac:chgData name="Marine Panzani" userId="fe3aa5751ea650f0" providerId="LiveId" clId="{25C99076-AE6B-4B11-B69E-7AAB3B6ABB28}" dt="2023-05-19T13:15:38.255" v="981" actId="478"/>
          <ac:spMkLst>
            <pc:docMk/>
            <pc:sldMk cId="1843654387" sldId="275"/>
            <ac:spMk id="9" creationId="{00000000-0000-0000-0000-000000000000}"/>
          </ac:spMkLst>
        </pc:spChg>
        <pc:spChg chg="del">
          <ac:chgData name="Marine Panzani" userId="fe3aa5751ea650f0" providerId="LiveId" clId="{25C99076-AE6B-4B11-B69E-7AAB3B6ABB28}" dt="2023-05-19T13:15:38.255" v="981" actId="478"/>
          <ac:spMkLst>
            <pc:docMk/>
            <pc:sldMk cId="1843654387" sldId="275"/>
            <ac:spMk id="10" creationId="{00000000-0000-0000-0000-000000000000}"/>
          </ac:spMkLst>
        </pc:spChg>
        <pc:spChg chg="del">
          <ac:chgData name="Marine Panzani" userId="fe3aa5751ea650f0" providerId="LiveId" clId="{25C99076-AE6B-4B11-B69E-7AAB3B6ABB28}" dt="2023-05-19T13:15:38.255" v="981" actId="478"/>
          <ac:spMkLst>
            <pc:docMk/>
            <pc:sldMk cId="1843654387" sldId="275"/>
            <ac:spMk id="11" creationId="{00000000-0000-0000-0000-000000000000}"/>
          </ac:spMkLst>
        </pc:spChg>
        <pc:spChg chg="del">
          <ac:chgData name="Marine Panzani" userId="fe3aa5751ea650f0" providerId="LiveId" clId="{25C99076-AE6B-4B11-B69E-7AAB3B6ABB28}" dt="2023-05-19T13:15:38.255" v="981" actId="478"/>
          <ac:spMkLst>
            <pc:docMk/>
            <pc:sldMk cId="1843654387" sldId="275"/>
            <ac:spMk id="13" creationId="{00000000-0000-0000-0000-000000000000}"/>
          </ac:spMkLst>
        </pc:spChg>
        <pc:spChg chg="del">
          <ac:chgData name="Marine Panzani" userId="fe3aa5751ea650f0" providerId="LiveId" clId="{25C99076-AE6B-4B11-B69E-7AAB3B6ABB28}" dt="2023-05-19T13:15:38.255" v="981" actId="478"/>
          <ac:spMkLst>
            <pc:docMk/>
            <pc:sldMk cId="1843654387" sldId="275"/>
            <ac:spMk id="14" creationId="{00000000-0000-0000-0000-000000000000}"/>
          </ac:spMkLst>
        </pc:spChg>
        <pc:spChg chg="del">
          <ac:chgData name="Marine Panzani" userId="fe3aa5751ea650f0" providerId="LiveId" clId="{25C99076-AE6B-4B11-B69E-7AAB3B6ABB28}" dt="2023-05-19T13:15:38.255" v="981" actId="478"/>
          <ac:spMkLst>
            <pc:docMk/>
            <pc:sldMk cId="1843654387" sldId="275"/>
            <ac:spMk id="15" creationId="{00000000-0000-0000-0000-000000000000}"/>
          </ac:spMkLst>
        </pc:spChg>
        <pc:spChg chg="del">
          <ac:chgData name="Marine Panzani" userId="fe3aa5751ea650f0" providerId="LiveId" clId="{25C99076-AE6B-4B11-B69E-7AAB3B6ABB28}" dt="2023-05-19T13:15:38.255" v="981" actId="478"/>
          <ac:spMkLst>
            <pc:docMk/>
            <pc:sldMk cId="1843654387" sldId="275"/>
            <ac:spMk id="17" creationId="{00000000-0000-0000-0000-000000000000}"/>
          </ac:spMkLst>
        </pc:spChg>
        <pc:spChg chg="del">
          <ac:chgData name="Marine Panzani" userId="fe3aa5751ea650f0" providerId="LiveId" clId="{25C99076-AE6B-4B11-B69E-7AAB3B6ABB28}" dt="2023-05-19T13:15:38.255" v="981" actId="478"/>
          <ac:spMkLst>
            <pc:docMk/>
            <pc:sldMk cId="1843654387" sldId="275"/>
            <ac:spMk id="18" creationId="{00000000-0000-0000-0000-000000000000}"/>
          </ac:spMkLst>
        </pc:spChg>
        <pc:spChg chg="del">
          <ac:chgData name="Marine Panzani" userId="fe3aa5751ea650f0" providerId="LiveId" clId="{25C99076-AE6B-4B11-B69E-7AAB3B6ABB28}" dt="2023-05-19T13:15:38.255" v="981" actId="478"/>
          <ac:spMkLst>
            <pc:docMk/>
            <pc:sldMk cId="1843654387" sldId="275"/>
            <ac:spMk id="19" creationId="{00000000-0000-0000-0000-000000000000}"/>
          </ac:spMkLst>
        </pc:spChg>
        <pc:spChg chg="del">
          <ac:chgData name="Marine Panzani" userId="fe3aa5751ea650f0" providerId="LiveId" clId="{25C99076-AE6B-4B11-B69E-7AAB3B6ABB28}" dt="2023-05-19T13:15:38.255" v="981" actId="478"/>
          <ac:spMkLst>
            <pc:docMk/>
            <pc:sldMk cId="1843654387" sldId="275"/>
            <ac:spMk id="21" creationId="{00000000-0000-0000-0000-000000000000}"/>
          </ac:spMkLst>
        </pc:spChg>
        <pc:spChg chg="del">
          <ac:chgData name="Marine Panzani" userId="fe3aa5751ea650f0" providerId="LiveId" clId="{25C99076-AE6B-4B11-B69E-7AAB3B6ABB28}" dt="2023-05-19T13:15:38.255" v="981" actId="478"/>
          <ac:spMkLst>
            <pc:docMk/>
            <pc:sldMk cId="1843654387" sldId="275"/>
            <ac:spMk id="22" creationId="{00000000-0000-0000-0000-000000000000}"/>
          </ac:spMkLst>
        </pc:spChg>
        <pc:spChg chg="del">
          <ac:chgData name="Marine Panzani" userId="fe3aa5751ea650f0" providerId="LiveId" clId="{25C99076-AE6B-4B11-B69E-7AAB3B6ABB28}" dt="2023-05-19T13:15:38.255" v="981" actId="478"/>
          <ac:spMkLst>
            <pc:docMk/>
            <pc:sldMk cId="1843654387" sldId="275"/>
            <ac:spMk id="23" creationId="{00000000-0000-0000-0000-000000000000}"/>
          </ac:spMkLst>
        </pc:spChg>
        <pc:spChg chg="del">
          <ac:chgData name="Marine Panzani" userId="fe3aa5751ea650f0" providerId="LiveId" clId="{25C99076-AE6B-4B11-B69E-7AAB3B6ABB28}" dt="2023-05-19T13:15:38.255" v="981" actId="478"/>
          <ac:spMkLst>
            <pc:docMk/>
            <pc:sldMk cId="1843654387" sldId="275"/>
            <ac:spMk id="24" creationId="{00000000-0000-0000-0000-000000000000}"/>
          </ac:spMkLst>
        </pc:spChg>
        <pc:spChg chg="del">
          <ac:chgData name="Marine Panzani" userId="fe3aa5751ea650f0" providerId="LiveId" clId="{25C99076-AE6B-4B11-B69E-7AAB3B6ABB28}" dt="2023-05-19T13:15:38.255" v="981" actId="478"/>
          <ac:spMkLst>
            <pc:docMk/>
            <pc:sldMk cId="1843654387" sldId="275"/>
            <ac:spMk id="25" creationId="{00000000-0000-0000-0000-000000000000}"/>
          </ac:spMkLst>
        </pc:spChg>
        <pc:spChg chg="del">
          <ac:chgData name="Marine Panzani" userId="fe3aa5751ea650f0" providerId="LiveId" clId="{25C99076-AE6B-4B11-B69E-7AAB3B6ABB28}" dt="2023-05-19T13:15:38.255" v="981" actId="478"/>
          <ac:spMkLst>
            <pc:docMk/>
            <pc:sldMk cId="1843654387" sldId="275"/>
            <ac:spMk id="26" creationId="{00000000-0000-0000-0000-000000000000}"/>
          </ac:spMkLst>
        </pc:spChg>
        <pc:spChg chg="del">
          <ac:chgData name="Marine Panzani" userId="fe3aa5751ea650f0" providerId="LiveId" clId="{25C99076-AE6B-4B11-B69E-7AAB3B6ABB28}" dt="2023-05-19T13:15:38.255" v="981" actId="478"/>
          <ac:spMkLst>
            <pc:docMk/>
            <pc:sldMk cId="1843654387" sldId="275"/>
            <ac:spMk id="28" creationId="{00000000-0000-0000-0000-000000000000}"/>
          </ac:spMkLst>
        </pc:spChg>
        <pc:spChg chg="add mod">
          <ac:chgData name="Marine Panzani" userId="fe3aa5751ea650f0" providerId="LiveId" clId="{25C99076-AE6B-4B11-B69E-7AAB3B6ABB28}" dt="2023-05-19T13:15:16.273" v="978" actId="20577"/>
          <ac:spMkLst>
            <pc:docMk/>
            <pc:sldMk cId="1843654387" sldId="275"/>
            <ac:spMk id="30" creationId="{FC37C8FF-3DC0-3068-BF5A-1DBECC084F51}"/>
          </ac:spMkLst>
        </pc:spChg>
        <pc:spChg chg="mod">
          <ac:chgData name="Marine Panzani" userId="fe3aa5751ea650f0" providerId="LiveId" clId="{25C99076-AE6B-4B11-B69E-7AAB3B6ABB28}" dt="2023-05-19T13:15:51.471" v="982"/>
          <ac:spMkLst>
            <pc:docMk/>
            <pc:sldMk cId="1843654387" sldId="275"/>
            <ac:spMk id="35" creationId="{C8D91900-24E1-FFBA-A54E-C361F58C6530}"/>
          </ac:spMkLst>
        </pc:spChg>
        <pc:spChg chg="add mod">
          <ac:chgData name="Marine Panzani" userId="fe3aa5751ea650f0" providerId="LiveId" clId="{25C99076-AE6B-4B11-B69E-7AAB3B6ABB28}" dt="2023-05-19T13:16:12.556" v="987" actId="207"/>
          <ac:spMkLst>
            <pc:docMk/>
            <pc:sldMk cId="1843654387" sldId="275"/>
            <ac:spMk id="36" creationId="{07FF76BD-A77B-2F4E-360E-4CC08DF00D45}"/>
          </ac:spMkLst>
        </pc:spChg>
        <pc:spChg chg="add mod">
          <ac:chgData name="Marine Panzani" userId="fe3aa5751ea650f0" providerId="LiveId" clId="{25C99076-AE6B-4B11-B69E-7AAB3B6ABB28}" dt="2023-05-19T13:15:51.471" v="982"/>
          <ac:spMkLst>
            <pc:docMk/>
            <pc:sldMk cId="1843654387" sldId="275"/>
            <ac:spMk id="37" creationId="{BEB3B140-39AB-0381-BE75-42BCA019DC6D}"/>
          </ac:spMkLst>
        </pc:spChg>
        <pc:spChg chg="del">
          <ac:chgData name="Marine Panzani" userId="fe3aa5751ea650f0" providerId="LiveId" clId="{25C99076-AE6B-4B11-B69E-7AAB3B6ABB28}" dt="2023-05-19T13:15:38.255" v="981" actId="478"/>
          <ac:spMkLst>
            <pc:docMk/>
            <pc:sldMk cId="1843654387" sldId="275"/>
            <ac:spMk id="38" creationId="{26C304B9-1EFC-8375-3431-86DC643095F9}"/>
          </ac:spMkLst>
        </pc:spChg>
        <pc:spChg chg="del">
          <ac:chgData name="Marine Panzani" userId="fe3aa5751ea650f0" providerId="LiveId" clId="{25C99076-AE6B-4B11-B69E-7AAB3B6ABB28}" dt="2023-05-19T13:15:38.255" v="981" actId="478"/>
          <ac:spMkLst>
            <pc:docMk/>
            <pc:sldMk cId="1843654387" sldId="275"/>
            <ac:spMk id="39" creationId="{68A9E1F7-76E2-CB7E-5A20-20805A293102}"/>
          </ac:spMkLst>
        </pc:spChg>
        <pc:spChg chg="del">
          <ac:chgData name="Marine Panzani" userId="fe3aa5751ea650f0" providerId="LiveId" clId="{25C99076-AE6B-4B11-B69E-7AAB3B6ABB28}" dt="2023-05-19T13:15:38.255" v="981" actId="478"/>
          <ac:spMkLst>
            <pc:docMk/>
            <pc:sldMk cId="1843654387" sldId="275"/>
            <ac:spMk id="40" creationId="{379247EB-B6D5-DA13-A18A-92C245157002}"/>
          </ac:spMkLst>
        </pc:spChg>
        <pc:spChg chg="del">
          <ac:chgData name="Marine Panzani" userId="fe3aa5751ea650f0" providerId="LiveId" clId="{25C99076-AE6B-4B11-B69E-7AAB3B6ABB28}" dt="2023-05-19T13:15:38.255" v="981" actId="478"/>
          <ac:spMkLst>
            <pc:docMk/>
            <pc:sldMk cId="1843654387" sldId="275"/>
            <ac:spMk id="41" creationId="{F319DE6F-BDBF-28BB-ECFB-D45DFE5EEF6A}"/>
          </ac:spMkLst>
        </pc:spChg>
        <pc:spChg chg="del">
          <ac:chgData name="Marine Panzani" userId="fe3aa5751ea650f0" providerId="LiveId" clId="{25C99076-AE6B-4B11-B69E-7AAB3B6ABB28}" dt="2023-05-19T13:15:38.255" v="981" actId="478"/>
          <ac:spMkLst>
            <pc:docMk/>
            <pc:sldMk cId="1843654387" sldId="275"/>
            <ac:spMk id="42" creationId="{7E538267-4693-6109-1D52-28AD4320081E}"/>
          </ac:spMkLst>
        </pc:spChg>
        <pc:spChg chg="del">
          <ac:chgData name="Marine Panzani" userId="fe3aa5751ea650f0" providerId="LiveId" clId="{25C99076-AE6B-4B11-B69E-7AAB3B6ABB28}" dt="2023-05-19T13:15:38.255" v="981" actId="478"/>
          <ac:spMkLst>
            <pc:docMk/>
            <pc:sldMk cId="1843654387" sldId="275"/>
            <ac:spMk id="43" creationId="{BDC7B9BC-33D1-14D9-65FE-20A500A46E99}"/>
          </ac:spMkLst>
        </pc:spChg>
        <pc:spChg chg="del">
          <ac:chgData name="Marine Panzani" userId="fe3aa5751ea650f0" providerId="LiveId" clId="{25C99076-AE6B-4B11-B69E-7AAB3B6ABB28}" dt="2023-05-19T13:15:38.255" v="981" actId="478"/>
          <ac:spMkLst>
            <pc:docMk/>
            <pc:sldMk cId="1843654387" sldId="275"/>
            <ac:spMk id="44" creationId="{A06D018E-F375-ADE9-5CE1-48CD4982229F}"/>
          </ac:spMkLst>
        </pc:spChg>
        <pc:spChg chg="del">
          <ac:chgData name="Marine Panzani" userId="fe3aa5751ea650f0" providerId="LiveId" clId="{25C99076-AE6B-4B11-B69E-7AAB3B6ABB28}" dt="2023-05-19T13:15:38.255" v="981" actId="478"/>
          <ac:spMkLst>
            <pc:docMk/>
            <pc:sldMk cId="1843654387" sldId="275"/>
            <ac:spMk id="45" creationId="{E15FB7CE-7F52-99F2-3B08-FD37CAA5146F}"/>
          </ac:spMkLst>
        </pc:spChg>
        <pc:spChg chg="add mod">
          <ac:chgData name="Marine Panzani" userId="fe3aa5751ea650f0" providerId="LiveId" clId="{25C99076-AE6B-4B11-B69E-7AAB3B6ABB28}" dt="2023-05-19T13:15:51.471" v="982"/>
          <ac:spMkLst>
            <pc:docMk/>
            <pc:sldMk cId="1843654387" sldId="275"/>
            <ac:spMk id="46" creationId="{045E59F2-CB97-8A9F-5DB5-330A94CBD09D}"/>
          </ac:spMkLst>
        </pc:spChg>
        <pc:spChg chg="add mod">
          <ac:chgData name="Marine Panzani" userId="fe3aa5751ea650f0" providerId="LiveId" clId="{25C99076-AE6B-4B11-B69E-7AAB3B6ABB28}" dt="2023-05-19T13:15:51.471" v="982"/>
          <ac:spMkLst>
            <pc:docMk/>
            <pc:sldMk cId="1843654387" sldId="275"/>
            <ac:spMk id="47" creationId="{6B94451C-A88E-E715-7E9C-CDC57FA8CC16}"/>
          </ac:spMkLst>
        </pc:spChg>
        <pc:spChg chg="del">
          <ac:chgData name="Marine Panzani" userId="fe3aa5751ea650f0" providerId="LiveId" clId="{25C99076-AE6B-4B11-B69E-7AAB3B6ABB28}" dt="2023-05-19T13:15:38.255" v="981" actId="478"/>
          <ac:spMkLst>
            <pc:docMk/>
            <pc:sldMk cId="1843654387" sldId="275"/>
            <ac:spMk id="48" creationId="{3CAB59BA-C39D-30AE-7281-396FCCD25C85}"/>
          </ac:spMkLst>
        </pc:spChg>
        <pc:spChg chg="del">
          <ac:chgData name="Marine Panzani" userId="fe3aa5751ea650f0" providerId="LiveId" clId="{25C99076-AE6B-4B11-B69E-7AAB3B6ABB28}" dt="2023-05-19T13:15:38.255" v="981" actId="478"/>
          <ac:spMkLst>
            <pc:docMk/>
            <pc:sldMk cId="1843654387" sldId="275"/>
            <ac:spMk id="49" creationId="{36F30CF5-DA0B-6343-61D3-E6118CAB2332}"/>
          </ac:spMkLst>
        </pc:spChg>
        <pc:spChg chg="del">
          <ac:chgData name="Marine Panzani" userId="fe3aa5751ea650f0" providerId="LiveId" clId="{25C99076-AE6B-4B11-B69E-7AAB3B6ABB28}" dt="2023-05-19T13:15:38.255" v="981" actId="478"/>
          <ac:spMkLst>
            <pc:docMk/>
            <pc:sldMk cId="1843654387" sldId="275"/>
            <ac:spMk id="50" creationId="{D85E4024-DCC4-3261-55FC-9541D2BF2E2A}"/>
          </ac:spMkLst>
        </pc:spChg>
        <pc:spChg chg="del">
          <ac:chgData name="Marine Panzani" userId="fe3aa5751ea650f0" providerId="LiveId" clId="{25C99076-AE6B-4B11-B69E-7AAB3B6ABB28}" dt="2023-05-19T13:15:38.255" v="981" actId="478"/>
          <ac:spMkLst>
            <pc:docMk/>
            <pc:sldMk cId="1843654387" sldId="275"/>
            <ac:spMk id="52" creationId="{D757C714-C27F-FC54-3E94-7A498A3F4323}"/>
          </ac:spMkLst>
        </pc:spChg>
        <pc:spChg chg="del">
          <ac:chgData name="Marine Panzani" userId="fe3aa5751ea650f0" providerId="LiveId" clId="{25C99076-AE6B-4B11-B69E-7AAB3B6ABB28}" dt="2023-05-19T13:15:38.255" v="981" actId="478"/>
          <ac:spMkLst>
            <pc:docMk/>
            <pc:sldMk cId="1843654387" sldId="275"/>
            <ac:spMk id="53" creationId="{52903409-F89C-5D85-7A51-380DFA13688B}"/>
          </ac:spMkLst>
        </pc:spChg>
        <pc:spChg chg="del">
          <ac:chgData name="Marine Panzani" userId="fe3aa5751ea650f0" providerId="LiveId" clId="{25C99076-AE6B-4B11-B69E-7AAB3B6ABB28}" dt="2023-05-19T13:15:38.255" v="981" actId="478"/>
          <ac:spMkLst>
            <pc:docMk/>
            <pc:sldMk cId="1843654387" sldId="275"/>
            <ac:spMk id="54" creationId="{CFFBE5F9-223D-F97A-8080-5E3AB00100BC}"/>
          </ac:spMkLst>
        </pc:spChg>
        <pc:spChg chg="del">
          <ac:chgData name="Marine Panzani" userId="fe3aa5751ea650f0" providerId="LiveId" clId="{25C99076-AE6B-4B11-B69E-7AAB3B6ABB28}" dt="2023-05-19T13:15:38.255" v="981" actId="478"/>
          <ac:spMkLst>
            <pc:docMk/>
            <pc:sldMk cId="1843654387" sldId="275"/>
            <ac:spMk id="55" creationId="{2A605BF3-D3C3-C2AF-662C-EA75EB3E9D49}"/>
          </ac:spMkLst>
        </pc:spChg>
        <pc:spChg chg="del">
          <ac:chgData name="Marine Panzani" userId="fe3aa5751ea650f0" providerId="LiveId" clId="{25C99076-AE6B-4B11-B69E-7AAB3B6ABB28}" dt="2023-05-19T13:15:38.255" v="981" actId="478"/>
          <ac:spMkLst>
            <pc:docMk/>
            <pc:sldMk cId="1843654387" sldId="275"/>
            <ac:spMk id="56" creationId="{3C504F1E-F1CD-C72E-B205-8774BEBBF89A}"/>
          </ac:spMkLst>
        </pc:spChg>
        <pc:spChg chg="del">
          <ac:chgData name="Marine Panzani" userId="fe3aa5751ea650f0" providerId="LiveId" clId="{25C99076-AE6B-4B11-B69E-7AAB3B6ABB28}" dt="2023-05-19T13:15:38.255" v="981" actId="478"/>
          <ac:spMkLst>
            <pc:docMk/>
            <pc:sldMk cId="1843654387" sldId="275"/>
            <ac:spMk id="57" creationId="{8CC19355-636F-78DA-7638-65B798CE0ADC}"/>
          </ac:spMkLst>
        </pc:spChg>
        <pc:spChg chg="add mod">
          <ac:chgData name="Marine Panzani" userId="fe3aa5751ea650f0" providerId="LiveId" clId="{25C99076-AE6B-4B11-B69E-7AAB3B6ABB28}" dt="2023-05-19T13:15:51.471" v="982"/>
          <ac:spMkLst>
            <pc:docMk/>
            <pc:sldMk cId="1843654387" sldId="275"/>
            <ac:spMk id="58" creationId="{2254DD73-D58B-E1BE-954B-C9CC9A298FEC}"/>
          </ac:spMkLst>
        </pc:spChg>
        <pc:spChg chg="add mod">
          <ac:chgData name="Marine Panzani" userId="fe3aa5751ea650f0" providerId="LiveId" clId="{25C99076-AE6B-4B11-B69E-7AAB3B6ABB28}" dt="2023-05-19T13:15:51.471" v="982"/>
          <ac:spMkLst>
            <pc:docMk/>
            <pc:sldMk cId="1843654387" sldId="275"/>
            <ac:spMk id="59" creationId="{4F556976-8A47-A470-A102-733E0DBA25C8}"/>
          </ac:spMkLst>
        </pc:spChg>
        <pc:spChg chg="add mod">
          <ac:chgData name="Marine Panzani" userId="fe3aa5751ea650f0" providerId="LiveId" clId="{25C99076-AE6B-4B11-B69E-7AAB3B6ABB28}" dt="2023-05-19T13:16:20.191" v="988" actId="207"/>
          <ac:spMkLst>
            <pc:docMk/>
            <pc:sldMk cId="1843654387" sldId="275"/>
            <ac:spMk id="61" creationId="{F3781802-988A-3C8A-5168-45D9E11FE508}"/>
          </ac:spMkLst>
        </pc:spChg>
        <pc:spChg chg="add mod">
          <ac:chgData name="Marine Panzani" userId="fe3aa5751ea650f0" providerId="LiveId" clId="{25C99076-AE6B-4B11-B69E-7AAB3B6ABB28}" dt="2023-05-19T13:15:51.471" v="982"/>
          <ac:spMkLst>
            <pc:docMk/>
            <pc:sldMk cId="1843654387" sldId="275"/>
            <ac:spMk id="62" creationId="{44EA9262-EB8B-7CCA-8543-6A3467D4F91F}"/>
          </ac:spMkLst>
        </pc:spChg>
        <pc:spChg chg="add mod">
          <ac:chgData name="Marine Panzani" userId="fe3aa5751ea650f0" providerId="LiveId" clId="{25C99076-AE6B-4B11-B69E-7AAB3B6ABB28}" dt="2023-05-19T13:15:51.471" v="982"/>
          <ac:spMkLst>
            <pc:docMk/>
            <pc:sldMk cId="1843654387" sldId="275"/>
            <ac:spMk id="63" creationId="{7523D1D7-9293-1A29-B1DB-42909FBF19B1}"/>
          </ac:spMkLst>
        </pc:spChg>
        <pc:spChg chg="add mod">
          <ac:chgData name="Marine Panzani" userId="fe3aa5751ea650f0" providerId="LiveId" clId="{25C99076-AE6B-4B11-B69E-7AAB3B6ABB28}" dt="2023-05-19T13:15:51.471" v="982"/>
          <ac:spMkLst>
            <pc:docMk/>
            <pc:sldMk cId="1843654387" sldId="275"/>
            <ac:spMk id="64" creationId="{8A8B896D-238E-963F-8913-C503AA0192BA}"/>
          </ac:spMkLst>
        </pc:spChg>
        <pc:spChg chg="add mod">
          <ac:chgData name="Marine Panzani" userId="fe3aa5751ea650f0" providerId="LiveId" clId="{25C99076-AE6B-4B11-B69E-7AAB3B6ABB28}" dt="2023-05-19T13:15:51.471" v="982"/>
          <ac:spMkLst>
            <pc:docMk/>
            <pc:sldMk cId="1843654387" sldId="275"/>
            <ac:spMk id="65" creationId="{CA4C8E88-9B30-B086-5A68-46BE70E0BDC6}"/>
          </ac:spMkLst>
        </pc:spChg>
        <pc:spChg chg="add mod">
          <ac:chgData name="Marine Panzani" userId="fe3aa5751ea650f0" providerId="LiveId" clId="{25C99076-AE6B-4B11-B69E-7AAB3B6ABB28}" dt="2023-05-19T13:15:51.471" v="982"/>
          <ac:spMkLst>
            <pc:docMk/>
            <pc:sldMk cId="1843654387" sldId="275"/>
            <ac:spMk id="66" creationId="{4B06054A-C327-5BCF-3BB1-C616DA60CF35}"/>
          </ac:spMkLst>
        </pc:spChg>
        <pc:spChg chg="add mod">
          <ac:chgData name="Marine Panzani" userId="fe3aa5751ea650f0" providerId="LiveId" clId="{25C99076-AE6B-4B11-B69E-7AAB3B6ABB28}" dt="2023-05-19T13:15:51.471" v="982"/>
          <ac:spMkLst>
            <pc:docMk/>
            <pc:sldMk cId="1843654387" sldId="275"/>
            <ac:spMk id="67" creationId="{B58C0BC1-EE8B-B7FA-DD5F-0082FD8677CF}"/>
          </ac:spMkLst>
        </pc:spChg>
        <pc:spChg chg="add mod">
          <ac:chgData name="Marine Panzani" userId="fe3aa5751ea650f0" providerId="LiveId" clId="{25C99076-AE6B-4B11-B69E-7AAB3B6ABB28}" dt="2023-05-19T13:15:51.471" v="982"/>
          <ac:spMkLst>
            <pc:docMk/>
            <pc:sldMk cId="1843654387" sldId="275"/>
            <ac:spMk id="68" creationId="{428D530F-9A9E-B7FC-CB5D-B69C783656EC}"/>
          </ac:spMkLst>
        </pc:spChg>
        <pc:spChg chg="add mod">
          <ac:chgData name="Marine Panzani" userId="fe3aa5751ea650f0" providerId="LiveId" clId="{25C99076-AE6B-4B11-B69E-7AAB3B6ABB28}" dt="2023-05-19T13:15:51.471" v="982"/>
          <ac:spMkLst>
            <pc:docMk/>
            <pc:sldMk cId="1843654387" sldId="275"/>
            <ac:spMk id="69" creationId="{9F3C47A2-B658-0959-7801-C23EF118CE36}"/>
          </ac:spMkLst>
        </pc:spChg>
        <pc:spChg chg="add mod">
          <ac:chgData name="Marine Panzani" userId="fe3aa5751ea650f0" providerId="LiveId" clId="{25C99076-AE6B-4B11-B69E-7AAB3B6ABB28}" dt="2023-05-19T13:15:51.471" v="982"/>
          <ac:spMkLst>
            <pc:docMk/>
            <pc:sldMk cId="1843654387" sldId="275"/>
            <ac:spMk id="70" creationId="{0CCDA182-DECA-BD8C-885C-E055B0358D2A}"/>
          </ac:spMkLst>
        </pc:spChg>
        <pc:spChg chg="add mod">
          <ac:chgData name="Marine Panzani" userId="fe3aa5751ea650f0" providerId="LiveId" clId="{25C99076-AE6B-4B11-B69E-7AAB3B6ABB28}" dt="2023-05-19T13:16:32.691" v="990" actId="207"/>
          <ac:spMkLst>
            <pc:docMk/>
            <pc:sldMk cId="1843654387" sldId="275"/>
            <ac:spMk id="72" creationId="{AFDDF0E4-F452-3C18-F56A-5B92A97F2018}"/>
          </ac:spMkLst>
        </pc:spChg>
        <pc:spChg chg="add mod">
          <ac:chgData name="Marine Panzani" userId="fe3aa5751ea650f0" providerId="LiveId" clId="{25C99076-AE6B-4B11-B69E-7AAB3B6ABB28}" dt="2023-05-19T13:15:51.471" v="982"/>
          <ac:spMkLst>
            <pc:docMk/>
            <pc:sldMk cId="1843654387" sldId="275"/>
            <ac:spMk id="73" creationId="{47B2C6A0-4E74-3CE7-E40C-9BF6AA1C6900}"/>
          </ac:spMkLst>
        </pc:spChg>
        <pc:spChg chg="add mod">
          <ac:chgData name="Marine Panzani" userId="fe3aa5751ea650f0" providerId="LiveId" clId="{25C99076-AE6B-4B11-B69E-7AAB3B6ABB28}" dt="2023-05-19T13:15:51.471" v="982"/>
          <ac:spMkLst>
            <pc:docMk/>
            <pc:sldMk cId="1843654387" sldId="275"/>
            <ac:spMk id="74" creationId="{498870CF-793E-167D-AE20-83911DB44734}"/>
          </ac:spMkLst>
        </pc:spChg>
        <pc:spChg chg="add mod">
          <ac:chgData name="Marine Panzani" userId="fe3aa5751ea650f0" providerId="LiveId" clId="{25C99076-AE6B-4B11-B69E-7AAB3B6ABB28}" dt="2023-05-19T13:15:51.471" v="982"/>
          <ac:spMkLst>
            <pc:docMk/>
            <pc:sldMk cId="1843654387" sldId="275"/>
            <ac:spMk id="75" creationId="{356DB8FF-A4C9-360C-B4CD-9D0579EE31A5}"/>
          </ac:spMkLst>
        </pc:spChg>
        <pc:spChg chg="add mod">
          <ac:chgData name="Marine Panzani" userId="fe3aa5751ea650f0" providerId="LiveId" clId="{25C99076-AE6B-4B11-B69E-7AAB3B6ABB28}" dt="2023-05-19T13:15:51.471" v="982"/>
          <ac:spMkLst>
            <pc:docMk/>
            <pc:sldMk cId="1843654387" sldId="275"/>
            <ac:spMk id="76" creationId="{FCA7907E-AFFD-9DCE-E83A-1FEA97DC3F7F}"/>
          </ac:spMkLst>
        </pc:spChg>
        <pc:spChg chg="add mod">
          <ac:chgData name="Marine Panzani" userId="fe3aa5751ea650f0" providerId="LiveId" clId="{25C99076-AE6B-4B11-B69E-7AAB3B6ABB28}" dt="2023-05-19T13:15:51.471" v="982"/>
          <ac:spMkLst>
            <pc:docMk/>
            <pc:sldMk cId="1843654387" sldId="275"/>
            <ac:spMk id="77" creationId="{6B1EC5BB-0738-2E27-398C-9030B7FF69E5}"/>
          </ac:spMkLst>
        </pc:spChg>
        <pc:spChg chg="add mod">
          <ac:chgData name="Marine Panzani" userId="fe3aa5751ea650f0" providerId="LiveId" clId="{25C99076-AE6B-4B11-B69E-7AAB3B6ABB28}" dt="2023-05-19T13:15:51.471" v="982"/>
          <ac:spMkLst>
            <pc:docMk/>
            <pc:sldMk cId="1843654387" sldId="275"/>
            <ac:spMk id="78" creationId="{B0D656F8-C70F-C678-2716-7C62E08D1081}"/>
          </ac:spMkLst>
        </pc:spChg>
        <pc:spChg chg="add mod">
          <ac:chgData name="Marine Panzani" userId="fe3aa5751ea650f0" providerId="LiveId" clId="{25C99076-AE6B-4B11-B69E-7AAB3B6ABB28}" dt="2023-05-19T13:15:51.471" v="982"/>
          <ac:spMkLst>
            <pc:docMk/>
            <pc:sldMk cId="1843654387" sldId="275"/>
            <ac:spMk id="79" creationId="{91C96969-C4C2-B877-9EAB-36C721E15380}"/>
          </ac:spMkLst>
        </pc:spChg>
        <pc:spChg chg="add mod">
          <ac:chgData name="Marine Panzani" userId="fe3aa5751ea650f0" providerId="LiveId" clId="{25C99076-AE6B-4B11-B69E-7AAB3B6ABB28}" dt="2023-05-19T13:15:51.471" v="982"/>
          <ac:spMkLst>
            <pc:docMk/>
            <pc:sldMk cId="1843654387" sldId="275"/>
            <ac:spMk id="80" creationId="{6390A7FA-CF1E-E458-605F-BF9A505C108B}"/>
          </ac:spMkLst>
        </pc:spChg>
        <pc:spChg chg="add mod">
          <ac:chgData name="Marine Panzani" userId="fe3aa5751ea650f0" providerId="LiveId" clId="{25C99076-AE6B-4B11-B69E-7AAB3B6ABB28}" dt="2023-05-19T13:15:51.471" v="982"/>
          <ac:spMkLst>
            <pc:docMk/>
            <pc:sldMk cId="1843654387" sldId="275"/>
            <ac:spMk id="81" creationId="{92748268-57A3-8546-2001-0B650C37A4A8}"/>
          </ac:spMkLst>
        </pc:spChg>
        <pc:spChg chg="add mod">
          <ac:chgData name="Marine Panzani" userId="fe3aa5751ea650f0" providerId="LiveId" clId="{25C99076-AE6B-4B11-B69E-7AAB3B6ABB28}" dt="2023-05-19T13:15:51.471" v="982"/>
          <ac:spMkLst>
            <pc:docMk/>
            <pc:sldMk cId="1843654387" sldId="275"/>
            <ac:spMk id="82" creationId="{F6C58065-DDA8-FCA1-A687-4D7B76836B91}"/>
          </ac:spMkLst>
        </pc:spChg>
        <pc:spChg chg="add mod">
          <ac:chgData name="Marine Panzani" userId="fe3aa5751ea650f0" providerId="LiveId" clId="{25C99076-AE6B-4B11-B69E-7AAB3B6ABB28}" dt="2023-05-19T13:16:36.365" v="991" actId="207"/>
          <ac:spMkLst>
            <pc:docMk/>
            <pc:sldMk cId="1843654387" sldId="275"/>
            <ac:spMk id="83" creationId="{B64CE484-34E3-C89B-AF65-F78E22F39C1B}"/>
          </ac:spMkLst>
        </pc:spChg>
        <pc:spChg chg="add mod">
          <ac:chgData name="Marine Panzani" userId="fe3aa5751ea650f0" providerId="LiveId" clId="{25C99076-AE6B-4B11-B69E-7AAB3B6ABB28}" dt="2023-05-19T13:15:51.471" v="982"/>
          <ac:spMkLst>
            <pc:docMk/>
            <pc:sldMk cId="1843654387" sldId="275"/>
            <ac:spMk id="84" creationId="{CC0DEB65-4C31-BBD2-7B3A-D07CC50E032F}"/>
          </ac:spMkLst>
        </pc:spChg>
        <pc:spChg chg="add mod">
          <ac:chgData name="Marine Panzani" userId="fe3aa5751ea650f0" providerId="LiveId" clId="{25C99076-AE6B-4B11-B69E-7AAB3B6ABB28}" dt="2023-05-19T13:15:51.471" v="982"/>
          <ac:spMkLst>
            <pc:docMk/>
            <pc:sldMk cId="1843654387" sldId="275"/>
            <ac:spMk id="85" creationId="{5759F8AE-DABA-4742-EC48-00D1131208F8}"/>
          </ac:spMkLst>
        </pc:spChg>
        <pc:spChg chg="add mod">
          <ac:chgData name="Marine Panzani" userId="fe3aa5751ea650f0" providerId="LiveId" clId="{25C99076-AE6B-4B11-B69E-7AAB3B6ABB28}" dt="2023-05-19T13:15:51.471" v="982"/>
          <ac:spMkLst>
            <pc:docMk/>
            <pc:sldMk cId="1843654387" sldId="275"/>
            <ac:spMk id="86" creationId="{A46CDA61-26FA-F604-CFD5-809DF83E5E18}"/>
          </ac:spMkLst>
        </pc:spChg>
        <pc:spChg chg="add mod">
          <ac:chgData name="Marine Panzani" userId="fe3aa5751ea650f0" providerId="LiveId" clId="{25C99076-AE6B-4B11-B69E-7AAB3B6ABB28}" dt="2023-05-19T13:15:51.471" v="982"/>
          <ac:spMkLst>
            <pc:docMk/>
            <pc:sldMk cId="1843654387" sldId="275"/>
            <ac:spMk id="87" creationId="{3C00CD5D-5470-4493-A307-FD5AF761FAA3}"/>
          </ac:spMkLst>
        </pc:spChg>
        <pc:spChg chg="add mod">
          <ac:chgData name="Marine Panzani" userId="fe3aa5751ea650f0" providerId="LiveId" clId="{25C99076-AE6B-4B11-B69E-7AAB3B6ABB28}" dt="2023-05-19T13:15:51.471" v="982"/>
          <ac:spMkLst>
            <pc:docMk/>
            <pc:sldMk cId="1843654387" sldId="275"/>
            <ac:spMk id="88" creationId="{0C0432D2-06AD-CB32-0B4C-A07F9BA3E152}"/>
          </ac:spMkLst>
        </pc:spChg>
        <pc:grpChg chg="del">
          <ac:chgData name="Marine Panzani" userId="fe3aa5751ea650f0" providerId="LiveId" clId="{25C99076-AE6B-4B11-B69E-7AAB3B6ABB28}" dt="2023-05-19T13:15:38.255" v="981" actId="478"/>
          <ac:grpSpMkLst>
            <pc:docMk/>
            <pc:sldMk cId="1843654387" sldId="275"/>
            <ac:grpSpMk id="20" creationId="{267404AE-6E80-6412-08F8-E64364C06ADB}"/>
          </ac:grpSpMkLst>
        </pc:grpChg>
        <pc:grpChg chg="add mod">
          <ac:chgData name="Marine Panzani" userId="fe3aa5751ea650f0" providerId="LiveId" clId="{25C99076-AE6B-4B11-B69E-7AAB3B6ABB28}" dt="2023-05-19T13:15:51.471" v="982"/>
          <ac:grpSpMkLst>
            <pc:docMk/>
            <pc:sldMk cId="1843654387" sldId="275"/>
            <ac:grpSpMk id="32" creationId="{6B5385BE-0308-5C6B-9E71-37234A83CBB5}"/>
          </ac:grpSpMkLst>
        </pc:grpChg>
        <pc:picChg chg="del">
          <ac:chgData name="Marine Panzani" userId="fe3aa5751ea650f0" providerId="LiveId" clId="{25C99076-AE6B-4B11-B69E-7AAB3B6ABB28}" dt="2023-05-19T13:15:38.255" v="981" actId="478"/>
          <ac:picMkLst>
            <pc:docMk/>
            <pc:sldMk cId="1843654387" sldId="275"/>
            <ac:picMk id="12" creationId="{64552AA5-A58E-E537-73DF-0E4F26F0BC4F}"/>
          </ac:picMkLst>
        </pc:picChg>
        <pc:picChg chg="del">
          <ac:chgData name="Marine Panzani" userId="fe3aa5751ea650f0" providerId="LiveId" clId="{25C99076-AE6B-4B11-B69E-7AAB3B6ABB28}" dt="2023-05-19T13:15:38.255" v="981" actId="478"/>
          <ac:picMkLst>
            <pc:docMk/>
            <pc:sldMk cId="1843654387" sldId="275"/>
            <ac:picMk id="27" creationId="{648CF7C5-C9B2-2005-91B2-D17A9DB256EE}"/>
          </ac:picMkLst>
        </pc:picChg>
        <pc:picChg chg="add mod">
          <ac:chgData name="Marine Panzani" userId="fe3aa5751ea650f0" providerId="LiveId" clId="{25C99076-AE6B-4B11-B69E-7AAB3B6ABB28}" dt="2023-05-19T13:15:51.471" v="982"/>
          <ac:picMkLst>
            <pc:docMk/>
            <pc:sldMk cId="1843654387" sldId="275"/>
            <ac:picMk id="31" creationId="{B6D41FAB-7C2D-906A-C1D8-1625EF8C7C30}"/>
          </ac:picMkLst>
        </pc:picChg>
        <pc:picChg chg="mod ord">
          <ac:chgData name="Marine Panzani" userId="fe3aa5751ea650f0" providerId="LiveId" clId="{25C99076-AE6B-4B11-B69E-7AAB3B6ABB28}" dt="2023-05-19T13:16:42.343" v="992" actId="166"/>
          <ac:picMkLst>
            <pc:docMk/>
            <pc:sldMk cId="1843654387" sldId="275"/>
            <ac:picMk id="33" creationId="{CFC80870-96DE-4A4B-7775-EDEEF6A6D10D}"/>
          </ac:picMkLst>
        </pc:picChg>
        <pc:picChg chg="mod">
          <ac:chgData name="Marine Panzani" userId="fe3aa5751ea650f0" providerId="LiveId" clId="{25C99076-AE6B-4B11-B69E-7AAB3B6ABB28}" dt="2023-05-19T13:15:51.471" v="982"/>
          <ac:picMkLst>
            <pc:docMk/>
            <pc:sldMk cId="1843654387" sldId="275"/>
            <ac:picMk id="34" creationId="{B5EB6EEA-2DFA-6AB0-4063-31A01E989A87}"/>
          </ac:picMkLst>
        </pc:picChg>
        <pc:picChg chg="del">
          <ac:chgData name="Marine Panzani" userId="fe3aa5751ea650f0" providerId="LiveId" clId="{25C99076-AE6B-4B11-B69E-7AAB3B6ABB28}" dt="2023-05-19T13:15:38.255" v="981" actId="478"/>
          <ac:picMkLst>
            <pc:docMk/>
            <pc:sldMk cId="1843654387" sldId="275"/>
            <ac:picMk id="51" creationId="{05C270D8-381A-5A46-6CCE-07EE4B0FA6A4}"/>
          </ac:picMkLst>
        </pc:picChg>
        <pc:picChg chg="add mod">
          <ac:chgData name="Marine Panzani" userId="fe3aa5751ea650f0" providerId="LiveId" clId="{25C99076-AE6B-4B11-B69E-7AAB3B6ABB28}" dt="2023-05-19T13:15:51.471" v="982"/>
          <ac:picMkLst>
            <pc:docMk/>
            <pc:sldMk cId="1843654387" sldId="275"/>
            <ac:picMk id="60" creationId="{A06631FE-48A9-09A9-2735-DD154458497E}"/>
          </ac:picMkLst>
        </pc:picChg>
        <pc:picChg chg="add mod">
          <ac:chgData name="Marine Panzani" userId="fe3aa5751ea650f0" providerId="LiveId" clId="{25C99076-AE6B-4B11-B69E-7AAB3B6ABB28}" dt="2023-05-19T13:15:51.471" v="982"/>
          <ac:picMkLst>
            <pc:docMk/>
            <pc:sldMk cId="1843654387" sldId="275"/>
            <ac:picMk id="71" creationId="{CDD8E16E-2426-9A96-5160-B44097311FAA}"/>
          </ac:picMkLst>
        </pc:picChg>
        <pc:picChg chg="add del mod">
          <ac:chgData name="Marine Panzani" userId="fe3aa5751ea650f0" providerId="LiveId" clId="{25C99076-AE6B-4B11-B69E-7AAB3B6ABB28}" dt="2023-05-19T13:15:55.705" v="983" actId="478"/>
          <ac:picMkLst>
            <pc:docMk/>
            <pc:sldMk cId="1843654387" sldId="275"/>
            <ac:picMk id="89" creationId="{013EFB96-8ECE-11F6-84EF-66CFDE3235FE}"/>
          </ac:picMkLst>
        </pc:picChg>
      </pc:sldChg>
      <pc:sldChg chg="addSp delSp modSp mod">
        <pc:chgData name="Marine Panzani" userId="fe3aa5751ea650f0" providerId="LiveId" clId="{25C99076-AE6B-4B11-B69E-7AAB3B6ABB28}" dt="2023-05-19T13:17:55.416" v="1004" actId="166"/>
        <pc:sldMkLst>
          <pc:docMk/>
          <pc:sldMk cId="755712168" sldId="276"/>
        </pc:sldMkLst>
        <pc:spChg chg="del">
          <ac:chgData name="Marine Panzani" userId="fe3aa5751ea650f0" providerId="LiveId" clId="{25C99076-AE6B-4B11-B69E-7AAB3B6ABB28}" dt="2023-05-19T13:17:02.552" v="994" actId="478"/>
          <ac:spMkLst>
            <pc:docMk/>
            <pc:sldMk cId="755712168" sldId="276"/>
            <ac:spMk id="4" creationId="{00000000-0000-0000-0000-000000000000}"/>
          </ac:spMkLst>
        </pc:spChg>
        <pc:spChg chg="add del mod">
          <ac:chgData name="Marine Panzani" userId="fe3aa5751ea650f0" providerId="LiveId" clId="{25C99076-AE6B-4B11-B69E-7AAB3B6ABB28}" dt="2023-05-19T13:17:30.855" v="998" actId="478"/>
          <ac:spMkLst>
            <pc:docMk/>
            <pc:sldMk cId="755712168" sldId="276"/>
            <ac:spMk id="5" creationId="{ACD1E839-803B-B4D7-3702-4929B019D084}"/>
          </ac:spMkLst>
        </pc:spChg>
        <pc:spChg chg="del">
          <ac:chgData name="Marine Panzani" userId="fe3aa5751ea650f0" providerId="LiveId" clId="{25C99076-AE6B-4B11-B69E-7AAB3B6ABB28}" dt="2023-05-19T13:17:00.712" v="993" actId="478"/>
          <ac:spMkLst>
            <pc:docMk/>
            <pc:sldMk cId="755712168" sldId="276"/>
            <ac:spMk id="7" creationId="{00000000-0000-0000-0000-000000000000}"/>
          </ac:spMkLst>
        </pc:spChg>
        <pc:spChg chg="del">
          <ac:chgData name="Marine Panzani" userId="fe3aa5751ea650f0" providerId="LiveId" clId="{25C99076-AE6B-4B11-B69E-7AAB3B6ABB28}" dt="2023-05-19T13:17:14.496" v="996" actId="478"/>
          <ac:spMkLst>
            <pc:docMk/>
            <pc:sldMk cId="755712168" sldId="276"/>
            <ac:spMk id="8" creationId="{00000000-0000-0000-0000-000000000000}"/>
          </ac:spMkLst>
        </pc:spChg>
        <pc:spChg chg="del">
          <ac:chgData name="Marine Panzani" userId="fe3aa5751ea650f0" providerId="LiveId" clId="{25C99076-AE6B-4B11-B69E-7AAB3B6ABB28}" dt="2023-05-19T13:17:14.496" v="996" actId="478"/>
          <ac:spMkLst>
            <pc:docMk/>
            <pc:sldMk cId="755712168" sldId="276"/>
            <ac:spMk id="9" creationId="{00000000-0000-0000-0000-000000000000}"/>
          </ac:spMkLst>
        </pc:spChg>
        <pc:spChg chg="del">
          <ac:chgData name="Marine Panzani" userId="fe3aa5751ea650f0" providerId="LiveId" clId="{25C99076-AE6B-4B11-B69E-7AAB3B6ABB28}" dt="2023-05-19T13:17:14.496" v="996" actId="478"/>
          <ac:spMkLst>
            <pc:docMk/>
            <pc:sldMk cId="755712168" sldId="276"/>
            <ac:spMk id="10" creationId="{00000000-0000-0000-0000-000000000000}"/>
          </ac:spMkLst>
        </pc:spChg>
        <pc:spChg chg="del">
          <ac:chgData name="Marine Panzani" userId="fe3aa5751ea650f0" providerId="LiveId" clId="{25C99076-AE6B-4B11-B69E-7AAB3B6ABB28}" dt="2023-05-19T13:17:14.496" v="996" actId="478"/>
          <ac:spMkLst>
            <pc:docMk/>
            <pc:sldMk cId="755712168" sldId="276"/>
            <ac:spMk id="11" creationId="{00000000-0000-0000-0000-000000000000}"/>
          </ac:spMkLst>
        </pc:spChg>
        <pc:spChg chg="del">
          <ac:chgData name="Marine Panzani" userId="fe3aa5751ea650f0" providerId="LiveId" clId="{25C99076-AE6B-4B11-B69E-7AAB3B6ABB28}" dt="2023-05-19T13:17:14.496" v="996" actId="478"/>
          <ac:spMkLst>
            <pc:docMk/>
            <pc:sldMk cId="755712168" sldId="276"/>
            <ac:spMk id="13" creationId="{00000000-0000-0000-0000-000000000000}"/>
          </ac:spMkLst>
        </pc:spChg>
        <pc:spChg chg="del">
          <ac:chgData name="Marine Panzani" userId="fe3aa5751ea650f0" providerId="LiveId" clId="{25C99076-AE6B-4B11-B69E-7AAB3B6ABB28}" dt="2023-05-19T13:17:14.496" v="996" actId="478"/>
          <ac:spMkLst>
            <pc:docMk/>
            <pc:sldMk cId="755712168" sldId="276"/>
            <ac:spMk id="14" creationId="{00000000-0000-0000-0000-000000000000}"/>
          </ac:spMkLst>
        </pc:spChg>
        <pc:spChg chg="del">
          <ac:chgData name="Marine Panzani" userId="fe3aa5751ea650f0" providerId="LiveId" clId="{25C99076-AE6B-4B11-B69E-7AAB3B6ABB28}" dt="2023-05-19T13:17:14.496" v="996" actId="478"/>
          <ac:spMkLst>
            <pc:docMk/>
            <pc:sldMk cId="755712168" sldId="276"/>
            <ac:spMk id="15" creationId="{00000000-0000-0000-0000-000000000000}"/>
          </ac:spMkLst>
        </pc:spChg>
        <pc:spChg chg="del">
          <ac:chgData name="Marine Panzani" userId="fe3aa5751ea650f0" providerId="LiveId" clId="{25C99076-AE6B-4B11-B69E-7AAB3B6ABB28}" dt="2023-05-19T13:17:14.496" v="996" actId="478"/>
          <ac:spMkLst>
            <pc:docMk/>
            <pc:sldMk cId="755712168" sldId="276"/>
            <ac:spMk id="17" creationId="{00000000-0000-0000-0000-000000000000}"/>
          </ac:spMkLst>
        </pc:spChg>
        <pc:spChg chg="del">
          <ac:chgData name="Marine Panzani" userId="fe3aa5751ea650f0" providerId="LiveId" clId="{25C99076-AE6B-4B11-B69E-7AAB3B6ABB28}" dt="2023-05-19T13:17:14.496" v="996" actId="478"/>
          <ac:spMkLst>
            <pc:docMk/>
            <pc:sldMk cId="755712168" sldId="276"/>
            <ac:spMk id="18" creationId="{00000000-0000-0000-0000-000000000000}"/>
          </ac:spMkLst>
        </pc:spChg>
        <pc:spChg chg="del">
          <ac:chgData name="Marine Panzani" userId="fe3aa5751ea650f0" providerId="LiveId" clId="{25C99076-AE6B-4B11-B69E-7AAB3B6ABB28}" dt="2023-05-19T13:17:14.496" v="996" actId="478"/>
          <ac:spMkLst>
            <pc:docMk/>
            <pc:sldMk cId="755712168" sldId="276"/>
            <ac:spMk id="19" creationId="{00000000-0000-0000-0000-000000000000}"/>
          </ac:spMkLst>
        </pc:spChg>
        <pc:spChg chg="del">
          <ac:chgData name="Marine Panzani" userId="fe3aa5751ea650f0" providerId="LiveId" clId="{25C99076-AE6B-4B11-B69E-7AAB3B6ABB28}" dt="2023-05-19T13:17:14.496" v="996" actId="478"/>
          <ac:spMkLst>
            <pc:docMk/>
            <pc:sldMk cId="755712168" sldId="276"/>
            <ac:spMk id="21" creationId="{00000000-0000-0000-0000-000000000000}"/>
          </ac:spMkLst>
        </pc:spChg>
        <pc:spChg chg="del">
          <ac:chgData name="Marine Panzani" userId="fe3aa5751ea650f0" providerId="LiveId" clId="{25C99076-AE6B-4B11-B69E-7AAB3B6ABB28}" dt="2023-05-19T13:17:14.496" v="996" actId="478"/>
          <ac:spMkLst>
            <pc:docMk/>
            <pc:sldMk cId="755712168" sldId="276"/>
            <ac:spMk id="22" creationId="{00000000-0000-0000-0000-000000000000}"/>
          </ac:spMkLst>
        </pc:spChg>
        <pc:spChg chg="del">
          <ac:chgData name="Marine Panzani" userId="fe3aa5751ea650f0" providerId="LiveId" clId="{25C99076-AE6B-4B11-B69E-7AAB3B6ABB28}" dt="2023-05-19T13:17:14.496" v="996" actId="478"/>
          <ac:spMkLst>
            <pc:docMk/>
            <pc:sldMk cId="755712168" sldId="276"/>
            <ac:spMk id="23" creationId="{00000000-0000-0000-0000-000000000000}"/>
          </ac:spMkLst>
        </pc:spChg>
        <pc:spChg chg="del">
          <ac:chgData name="Marine Panzani" userId="fe3aa5751ea650f0" providerId="LiveId" clId="{25C99076-AE6B-4B11-B69E-7AAB3B6ABB28}" dt="2023-05-19T13:17:14.496" v="996" actId="478"/>
          <ac:spMkLst>
            <pc:docMk/>
            <pc:sldMk cId="755712168" sldId="276"/>
            <ac:spMk id="24" creationId="{00000000-0000-0000-0000-000000000000}"/>
          </ac:spMkLst>
        </pc:spChg>
        <pc:spChg chg="del">
          <ac:chgData name="Marine Panzani" userId="fe3aa5751ea650f0" providerId="LiveId" clId="{25C99076-AE6B-4B11-B69E-7AAB3B6ABB28}" dt="2023-05-19T13:17:14.496" v="996" actId="478"/>
          <ac:spMkLst>
            <pc:docMk/>
            <pc:sldMk cId="755712168" sldId="276"/>
            <ac:spMk id="25" creationId="{00000000-0000-0000-0000-000000000000}"/>
          </ac:spMkLst>
        </pc:spChg>
        <pc:spChg chg="del">
          <ac:chgData name="Marine Panzani" userId="fe3aa5751ea650f0" providerId="LiveId" clId="{25C99076-AE6B-4B11-B69E-7AAB3B6ABB28}" dt="2023-05-19T13:17:14.496" v="996" actId="478"/>
          <ac:spMkLst>
            <pc:docMk/>
            <pc:sldMk cId="755712168" sldId="276"/>
            <ac:spMk id="26" creationId="{00000000-0000-0000-0000-000000000000}"/>
          </ac:spMkLst>
        </pc:spChg>
        <pc:spChg chg="del">
          <ac:chgData name="Marine Panzani" userId="fe3aa5751ea650f0" providerId="LiveId" clId="{25C99076-AE6B-4B11-B69E-7AAB3B6ABB28}" dt="2023-05-19T13:17:14.496" v="996" actId="478"/>
          <ac:spMkLst>
            <pc:docMk/>
            <pc:sldMk cId="755712168" sldId="276"/>
            <ac:spMk id="28" creationId="{00000000-0000-0000-0000-000000000000}"/>
          </ac:spMkLst>
        </pc:spChg>
        <pc:spChg chg="del">
          <ac:chgData name="Marine Panzani" userId="fe3aa5751ea650f0" providerId="LiveId" clId="{25C99076-AE6B-4B11-B69E-7AAB3B6ABB28}" dt="2023-05-19T13:17:14.496" v="996" actId="478"/>
          <ac:spMkLst>
            <pc:docMk/>
            <pc:sldMk cId="755712168" sldId="276"/>
            <ac:spMk id="29" creationId="{00000000-0000-0000-0000-000000000000}"/>
          </ac:spMkLst>
        </pc:spChg>
        <pc:spChg chg="add mod">
          <ac:chgData name="Marine Panzani" userId="fe3aa5751ea650f0" providerId="LiveId" clId="{25C99076-AE6B-4B11-B69E-7AAB3B6ABB28}" dt="2023-05-19T13:17:44.951" v="1001" actId="113"/>
          <ac:spMkLst>
            <pc:docMk/>
            <pc:sldMk cId="755712168" sldId="276"/>
            <ac:spMk id="30" creationId="{1EC19EC4-BC07-FA09-9C8D-D7D55C17247F}"/>
          </ac:spMkLst>
        </pc:spChg>
        <pc:spChg chg="add mod">
          <ac:chgData name="Marine Panzani" userId="fe3aa5751ea650f0" providerId="LiveId" clId="{25C99076-AE6B-4B11-B69E-7AAB3B6ABB28}" dt="2023-05-19T13:17:24.977" v="997"/>
          <ac:spMkLst>
            <pc:docMk/>
            <pc:sldMk cId="755712168" sldId="276"/>
            <ac:spMk id="31" creationId="{D4585843-C7D1-4B04-5EE1-3DA98F273D45}"/>
          </ac:spMkLst>
        </pc:spChg>
        <pc:spChg chg="add mod">
          <ac:chgData name="Marine Panzani" userId="fe3aa5751ea650f0" providerId="LiveId" clId="{25C99076-AE6B-4B11-B69E-7AAB3B6ABB28}" dt="2023-05-19T13:17:33.212" v="1000" actId="20577"/>
          <ac:spMkLst>
            <pc:docMk/>
            <pc:sldMk cId="755712168" sldId="276"/>
            <ac:spMk id="32" creationId="{B8E12EFC-2B9B-A08F-C807-32C09A05EED9}"/>
          </ac:spMkLst>
        </pc:spChg>
        <pc:spChg chg="mod">
          <ac:chgData name="Marine Panzani" userId="fe3aa5751ea650f0" providerId="LiveId" clId="{25C99076-AE6B-4B11-B69E-7AAB3B6ABB28}" dt="2023-05-19T13:17:24.977" v="997"/>
          <ac:spMkLst>
            <pc:docMk/>
            <pc:sldMk cId="755712168" sldId="276"/>
            <ac:spMk id="36" creationId="{1A0FD0C2-ECFC-442F-D403-972E190F20BF}"/>
          </ac:spMkLst>
        </pc:spChg>
        <pc:spChg chg="add mod">
          <ac:chgData name="Marine Panzani" userId="fe3aa5751ea650f0" providerId="LiveId" clId="{25C99076-AE6B-4B11-B69E-7AAB3B6ABB28}" dt="2023-05-19T13:17:24.977" v="997"/>
          <ac:spMkLst>
            <pc:docMk/>
            <pc:sldMk cId="755712168" sldId="276"/>
            <ac:spMk id="37" creationId="{74393F07-C66C-5936-DF99-2CECC5043D22}"/>
          </ac:spMkLst>
        </pc:spChg>
        <pc:spChg chg="del">
          <ac:chgData name="Marine Panzani" userId="fe3aa5751ea650f0" providerId="LiveId" clId="{25C99076-AE6B-4B11-B69E-7AAB3B6ABB28}" dt="2023-05-19T13:17:14.496" v="996" actId="478"/>
          <ac:spMkLst>
            <pc:docMk/>
            <pc:sldMk cId="755712168" sldId="276"/>
            <ac:spMk id="38" creationId="{26C304B9-1EFC-8375-3431-86DC643095F9}"/>
          </ac:spMkLst>
        </pc:spChg>
        <pc:spChg chg="del">
          <ac:chgData name="Marine Panzani" userId="fe3aa5751ea650f0" providerId="LiveId" clId="{25C99076-AE6B-4B11-B69E-7AAB3B6ABB28}" dt="2023-05-19T13:17:14.496" v="996" actId="478"/>
          <ac:spMkLst>
            <pc:docMk/>
            <pc:sldMk cId="755712168" sldId="276"/>
            <ac:spMk id="39" creationId="{68A9E1F7-76E2-CB7E-5A20-20805A293102}"/>
          </ac:spMkLst>
        </pc:spChg>
        <pc:spChg chg="del">
          <ac:chgData name="Marine Panzani" userId="fe3aa5751ea650f0" providerId="LiveId" clId="{25C99076-AE6B-4B11-B69E-7AAB3B6ABB28}" dt="2023-05-19T13:17:14.496" v="996" actId="478"/>
          <ac:spMkLst>
            <pc:docMk/>
            <pc:sldMk cId="755712168" sldId="276"/>
            <ac:spMk id="40" creationId="{379247EB-B6D5-DA13-A18A-92C245157002}"/>
          </ac:spMkLst>
        </pc:spChg>
        <pc:spChg chg="del">
          <ac:chgData name="Marine Panzani" userId="fe3aa5751ea650f0" providerId="LiveId" clId="{25C99076-AE6B-4B11-B69E-7AAB3B6ABB28}" dt="2023-05-19T13:17:14.496" v="996" actId="478"/>
          <ac:spMkLst>
            <pc:docMk/>
            <pc:sldMk cId="755712168" sldId="276"/>
            <ac:spMk id="41" creationId="{F319DE6F-BDBF-28BB-ECFB-D45DFE5EEF6A}"/>
          </ac:spMkLst>
        </pc:spChg>
        <pc:spChg chg="del">
          <ac:chgData name="Marine Panzani" userId="fe3aa5751ea650f0" providerId="LiveId" clId="{25C99076-AE6B-4B11-B69E-7AAB3B6ABB28}" dt="2023-05-19T13:17:14.496" v="996" actId="478"/>
          <ac:spMkLst>
            <pc:docMk/>
            <pc:sldMk cId="755712168" sldId="276"/>
            <ac:spMk id="42" creationId="{7E538267-4693-6109-1D52-28AD4320081E}"/>
          </ac:spMkLst>
        </pc:spChg>
        <pc:spChg chg="del">
          <ac:chgData name="Marine Panzani" userId="fe3aa5751ea650f0" providerId="LiveId" clId="{25C99076-AE6B-4B11-B69E-7AAB3B6ABB28}" dt="2023-05-19T13:17:14.496" v="996" actId="478"/>
          <ac:spMkLst>
            <pc:docMk/>
            <pc:sldMk cId="755712168" sldId="276"/>
            <ac:spMk id="43" creationId="{BDC7B9BC-33D1-14D9-65FE-20A500A46E99}"/>
          </ac:spMkLst>
        </pc:spChg>
        <pc:spChg chg="del">
          <ac:chgData name="Marine Panzani" userId="fe3aa5751ea650f0" providerId="LiveId" clId="{25C99076-AE6B-4B11-B69E-7AAB3B6ABB28}" dt="2023-05-19T13:17:14.496" v="996" actId="478"/>
          <ac:spMkLst>
            <pc:docMk/>
            <pc:sldMk cId="755712168" sldId="276"/>
            <ac:spMk id="44" creationId="{A06D018E-F375-ADE9-5CE1-48CD4982229F}"/>
          </ac:spMkLst>
        </pc:spChg>
        <pc:spChg chg="del">
          <ac:chgData name="Marine Panzani" userId="fe3aa5751ea650f0" providerId="LiveId" clId="{25C99076-AE6B-4B11-B69E-7AAB3B6ABB28}" dt="2023-05-19T13:17:14.496" v="996" actId="478"/>
          <ac:spMkLst>
            <pc:docMk/>
            <pc:sldMk cId="755712168" sldId="276"/>
            <ac:spMk id="45" creationId="{E15FB7CE-7F52-99F2-3B08-FD37CAA5146F}"/>
          </ac:spMkLst>
        </pc:spChg>
        <pc:spChg chg="add mod">
          <ac:chgData name="Marine Panzani" userId="fe3aa5751ea650f0" providerId="LiveId" clId="{25C99076-AE6B-4B11-B69E-7AAB3B6ABB28}" dt="2023-05-19T13:17:24.977" v="997"/>
          <ac:spMkLst>
            <pc:docMk/>
            <pc:sldMk cId="755712168" sldId="276"/>
            <ac:spMk id="46" creationId="{79BE9726-FBB3-9115-D309-42DB0A22417E}"/>
          </ac:spMkLst>
        </pc:spChg>
        <pc:spChg chg="add mod">
          <ac:chgData name="Marine Panzani" userId="fe3aa5751ea650f0" providerId="LiveId" clId="{25C99076-AE6B-4B11-B69E-7AAB3B6ABB28}" dt="2023-05-19T13:17:24.977" v="997"/>
          <ac:spMkLst>
            <pc:docMk/>
            <pc:sldMk cId="755712168" sldId="276"/>
            <ac:spMk id="47" creationId="{EDD08E60-708F-69E9-9112-D6DDCF1BA5FF}"/>
          </ac:spMkLst>
        </pc:spChg>
        <pc:spChg chg="del">
          <ac:chgData name="Marine Panzani" userId="fe3aa5751ea650f0" providerId="LiveId" clId="{25C99076-AE6B-4B11-B69E-7AAB3B6ABB28}" dt="2023-05-19T13:17:14.496" v="996" actId="478"/>
          <ac:spMkLst>
            <pc:docMk/>
            <pc:sldMk cId="755712168" sldId="276"/>
            <ac:spMk id="48" creationId="{3CAB59BA-C39D-30AE-7281-396FCCD25C85}"/>
          </ac:spMkLst>
        </pc:spChg>
        <pc:spChg chg="del">
          <ac:chgData name="Marine Panzani" userId="fe3aa5751ea650f0" providerId="LiveId" clId="{25C99076-AE6B-4B11-B69E-7AAB3B6ABB28}" dt="2023-05-19T13:17:14.496" v="996" actId="478"/>
          <ac:spMkLst>
            <pc:docMk/>
            <pc:sldMk cId="755712168" sldId="276"/>
            <ac:spMk id="49" creationId="{36F30CF5-DA0B-6343-61D3-E6118CAB2332}"/>
          </ac:spMkLst>
        </pc:spChg>
        <pc:spChg chg="del">
          <ac:chgData name="Marine Panzani" userId="fe3aa5751ea650f0" providerId="LiveId" clId="{25C99076-AE6B-4B11-B69E-7AAB3B6ABB28}" dt="2023-05-19T13:17:14.496" v="996" actId="478"/>
          <ac:spMkLst>
            <pc:docMk/>
            <pc:sldMk cId="755712168" sldId="276"/>
            <ac:spMk id="50" creationId="{D85E4024-DCC4-3261-55FC-9541D2BF2E2A}"/>
          </ac:spMkLst>
        </pc:spChg>
        <pc:spChg chg="del">
          <ac:chgData name="Marine Panzani" userId="fe3aa5751ea650f0" providerId="LiveId" clId="{25C99076-AE6B-4B11-B69E-7AAB3B6ABB28}" dt="2023-05-19T13:17:14.496" v="996" actId="478"/>
          <ac:spMkLst>
            <pc:docMk/>
            <pc:sldMk cId="755712168" sldId="276"/>
            <ac:spMk id="52" creationId="{D757C714-C27F-FC54-3E94-7A498A3F4323}"/>
          </ac:spMkLst>
        </pc:spChg>
        <pc:spChg chg="del">
          <ac:chgData name="Marine Panzani" userId="fe3aa5751ea650f0" providerId="LiveId" clId="{25C99076-AE6B-4B11-B69E-7AAB3B6ABB28}" dt="2023-05-19T13:17:14.496" v="996" actId="478"/>
          <ac:spMkLst>
            <pc:docMk/>
            <pc:sldMk cId="755712168" sldId="276"/>
            <ac:spMk id="53" creationId="{52903409-F89C-5D85-7A51-380DFA13688B}"/>
          </ac:spMkLst>
        </pc:spChg>
        <pc:spChg chg="del">
          <ac:chgData name="Marine Panzani" userId="fe3aa5751ea650f0" providerId="LiveId" clId="{25C99076-AE6B-4B11-B69E-7AAB3B6ABB28}" dt="2023-05-19T13:17:14.496" v="996" actId="478"/>
          <ac:spMkLst>
            <pc:docMk/>
            <pc:sldMk cId="755712168" sldId="276"/>
            <ac:spMk id="54" creationId="{CFFBE5F9-223D-F97A-8080-5E3AB00100BC}"/>
          </ac:spMkLst>
        </pc:spChg>
        <pc:spChg chg="del">
          <ac:chgData name="Marine Panzani" userId="fe3aa5751ea650f0" providerId="LiveId" clId="{25C99076-AE6B-4B11-B69E-7AAB3B6ABB28}" dt="2023-05-19T13:17:14.496" v="996" actId="478"/>
          <ac:spMkLst>
            <pc:docMk/>
            <pc:sldMk cId="755712168" sldId="276"/>
            <ac:spMk id="55" creationId="{2A605BF3-D3C3-C2AF-662C-EA75EB3E9D49}"/>
          </ac:spMkLst>
        </pc:spChg>
        <pc:spChg chg="del">
          <ac:chgData name="Marine Panzani" userId="fe3aa5751ea650f0" providerId="LiveId" clId="{25C99076-AE6B-4B11-B69E-7AAB3B6ABB28}" dt="2023-05-19T13:17:14.496" v="996" actId="478"/>
          <ac:spMkLst>
            <pc:docMk/>
            <pc:sldMk cId="755712168" sldId="276"/>
            <ac:spMk id="56" creationId="{3C504F1E-F1CD-C72E-B205-8774BEBBF89A}"/>
          </ac:spMkLst>
        </pc:spChg>
        <pc:spChg chg="del">
          <ac:chgData name="Marine Panzani" userId="fe3aa5751ea650f0" providerId="LiveId" clId="{25C99076-AE6B-4B11-B69E-7AAB3B6ABB28}" dt="2023-05-19T13:17:14.496" v="996" actId="478"/>
          <ac:spMkLst>
            <pc:docMk/>
            <pc:sldMk cId="755712168" sldId="276"/>
            <ac:spMk id="57" creationId="{8CC19355-636F-78DA-7638-65B798CE0ADC}"/>
          </ac:spMkLst>
        </pc:spChg>
        <pc:spChg chg="add mod">
          <ac:chgData name="Marine Panzani" userId="fe3aa5751ea650f0" providerId="LiveId" clId="{25C99076-AE6B-4B11-B69E-7AAB3B6ABB28}" dt="2023-05-19T13:17:24.977" v="997"/>
          <ac:spMkLst>
            <pc:docMk/>
            <pc:sldMk cId="755712168" sldId="276"/>
            <ac:spMk id="58" creationId="{AFB568A6-687D-E7A2-D0C3-7F4B855E877F}"/>
          </ac:spMkLst>
        </pc:spChg>
        <pc:spChg chg="add mod">
          <ac:chgData name="Marine Panzani" userId="fe3aa5751ea650f0" providerId="LiveId" clId="{25C99076-AE6B-4B11-B69E-7AAB3B6ABB28}" dt="2023-05-19T13:17:24.977" v="997"/>
          <ac:spMkLst>
            <pc:docMk/>
            <pc:sldMk cId="755712168" sldId="276"/>
            <ac:spMk id="59" creationId="{D55D9052-1229-8D04-DF14-18481C7C754E}"/>
          </ac:spMkLst>
        </pc:spChg>
        <pc:spChg chg="add mod">
          <ac:chgData name="Marine Panzani" userId="fe3aa5751ea650f0" providerId="LiveId" clId="{25C99076-AE6B-4B11-B69E-7AAB3B6ABB28}" dt="2023-05-19T13:17:24.977" v="997"/>
          <ac:spMkLst>
            <pc:docMk/>
            <pc:sldMk cId="755712168" sldId="276"/>
            <ac:spMk id="60" creationId="{9F945503-0E8A-5BCD-3789-309EA0EA74CC}"/>
          </ac:spMkLst>
        </pc:spChg>
        <pc:spChg chg="add mod">
          <ac:chgData name="Marine Panzani" userId="fe3aa5751ea650f0" providerId="LiveId" clId="{25C99076-AE6B-4B11-B69E-7AAB3B6ABB28}" dt="2023-05-19T13:17:24.977" v="997"/>
          <ac:spMkLst>
            <pc:docMk/>
            <pc:sldMk cId="755712168" sldId="276"/>
            <ac:spMk id="62" creationId="{DCD4CFC8-9095-8C4F-6328-187454E4A0CE}"/>
          </ac:spMkLst>
        </pc:spChg>
        <pc:spChg chg="add mod">
          <ac:chgData name="Marine Panzani" userId="fe3aa5751ea650f0" providerId="LiveId" clId="{25C99076-AE6B-4B11-B69E-7AAB3B6ABB28}" dt="2023-05-19T13:17:24.977" v="997"/>
          <ac:spMkLst>
            <pc:docMk/>
            <pc:sldMk cId="755712168" sldId="276"/>
            <ac:spMk id="63" creationId="{B5963F44-6B98-D9F8-2FF6-7EE96B1B94FB}"/>
          </ac:spMkLst>
        </pc:spChg>
        <pc:spChg chg="add mod">
          <ac:chgData name="Marine Panzani" userId="fe3aa5751ea650f0" providerId="LiveId" clId="{25C99076-AE6B-4B11-B69E-7AAB3B6ABB28}" dt="2023-05-19T13:17:24.977" v="997"/>
          <ac:spMkLst>
            <pc:docMk/>
            <pc:sldMk cId="755712168" sldId="276"/>
            <ac:spMk id="64" creationId="{47E701FC-BD6E-2129-EE2A-B460D6469309}"/>
          </ac:spMkLst>
        </pc:spChg>
        <pc:spChg chg="add mod">
          <ac:chgData name="Marine Panzani" userId="fe3aa5751ea650f0" providerId="LiveId" clId="{25C99076-AE6B-4B11-B69E-7AAB3B6ABB28}" dt="2023-05-19T13:17:24.977" v="997"/>
          <ac:spMkLst>
            <pc:docMk/>
            <pc:sldMk cId="755712168" sldId="276"/>
            <ac:spMk id="65" creationId="{BBC91269-6AD5-CE01-87B3-9A4E34B18C16}"/>
          </ac:spMkLst>
        </pc:spChg>
        <pc:spChg chg="add mod">
          <ac:chgData name="Marine Panzani" userId="fe3aa5751ea650f0" providerId="LiveId" clId="{25C99076-AE6B-4B11-B69E-7AAB3B6ABB28}" dt="2023-05-19T13:17:24.977" v="997"/>
          <ac:spMkLst>
            <pc:docMk/>
            <pc:sldMk cId="755712168" sldId="276"/>
            <ac:spMk id="66" creationId="{A1D55124-4078-3D18-9B2A-D02C9388AB6D}"/>
          </ac:spMkLst>
        </pc:spChg>
        <pc:spChg chg="add mod">
          <ac:chgData name="Marine Panzani" userId="fe3aa5751ea650f0" providerId="LiveId" clId="{25C99076-AE6B-4B11-B69E-7AAB3B6ABB28}" dt="2023-05-19T13:17:24.977" v="997"/>
          <ac:spMkLst>
            <pc:docMk/>
            <pc:sldMk cId="755712168" sldId="276"/>
            <ac:spMk id="67" creationId="{EF77DFDD-45E4-1690-3D8D-43AEA1197B36}"/>
          </ac:spMkLst>
        </pc:spChg>
        <pc:spChg chg="add mod">
          <ac:chgData name="Marine Panzani" userId="fe3aa5751ea650f0" providerId="LiveId" clId="{25C99076-AE6B-4B11-B69E-7AAB3B6ABB28}" dt="2023-05-19T13:17:24.977" v="997"/>
          <ac:spMkLst>
            <pc:docMk/>
            <pc:sldMk cId="755712168" sldId="276"/>
            <ac:spMk id="68" creationId="{5E332F75-ADE0-CB68-2E45-9642009D2DA1}"/>
          </ac:spMkLst>
        </pc:spChg>
        <pc:spChg chg="add mod">
          <ac:chgData name="Marine Panzani" userId="fe3aa5751ea650f0" providerId="LiveId" clId="{25C99076-AE6B-4B11-B69E-7AAB3B6ABB28}" dt="2023-05-19T13:17:24.977" v="997"/>
          <ac:spMkLst>
            <pc:docMk/>
            <pc:sldMk cId="755712168" sldId="276"/>
            <ac:spMk id="69" creationId="{187E8019-5DC9-C54B-E326-8B556184E10B}"/>
          </ac:spMkLst>
        </pc:spChg>
        <pc:spChg chg="add mod">
          <ac:chgData name="Marine Panzani" userId="fe3aa5751ea650f0" providerId="LiveId" clId="{25C99076-AE6B-4B11-B69E-7AAB3B6ABB28}" dt="2023-05-19T13:17:24.977" v="997"/>
          <ac:spMkLst>
            <pc:docMk/>
            <pc:sldMk cId="755712168" sldId="276"/>
            <ac:spMk id="70" creationId="{17998073-0A23-6954-69E7-D81B7024E24E}"/>
          </ac:spMkLst>
        </pc:spChg>
        <pc:spChg chg="add mod">
          <ac:chgData name="Marine Panzani" userId="fe3aa5751ea650f0" providerId="LiveId" clId="{25C99076-AE6B-4B11-B69E-7AAB3B6ABB28}" dt="2023-05-19T13:17:24.977" v="997"/>
          <ac:spMkLst>
            <pc:docMk/>
            <pc:sldMk cId="755712168" sldId="276"/>
            <ac:spMk id="71" creationId="{54B57898-F5B2-C514-2893-81BBB444A106}"/>
          </ac:spMkLst>
        </pc:spChg>
        <pc:spChg chg="add mod">
          <ac:chgData name="Marine Panzani" userId="fe3aa5751ea650f0" providerId="LiveId" clId="{25C99076-AE6B-4B11-B69E-7AAB3B6ABB28}" dt="2023-05-19T13:17:24.977" v="997"/>
          <ac:spMkLst>
            <pc:docMk/>
            <pc:sldMk cId="755712168" sldId="276"/>
            <ac:spMk id="73" creationId="{E5181D6A-1F72-FF93-A3CB-978025EEE546}"/>
          </ac:spMkLst>
        </pc:spChg>
        <pc:spChg chg="add mod">
          <ac:chgData name="Marine Panzani" userId="fe3aa5751ea650f0" providerId="LiveId" clId="{25C99076-AE6B-4B11-B69E-7AAB3B6ABB28}" dt="2023-05-19T13:17:24.977" v="997"/>
          <ac:spMkLst>
            <pc:docMk/>
            <pc:sldMk cId="755712168" sldId="276"/>
            <ac:spMk id="74" creationId="{ECF60275-2645-17F2-237B-A500AAF3584C}"/>
          </ac:spMkLst>
        </pc:spChg>
        <pc:spChg chg="add mod">
          <ac:chgData name="Marine Panzani" userId="fe3aa5751ea650f0" providerId="LiveId" clId="{25C99076-AE6B-4B11-B69E-7AAB3B6ABB28}" dt="2023-05-19T13:17:24.977" v="997"/>
          <ac:spMkLst>
            <pc:docMk/>
            <pc:sldMk cId="755712168" sldId="276"/>
            <ac:spMk id="75" creationId="{1E391051-FA0D-4176-CCC0-68A999CEC128}"/>
          </ac:spMkLst>
        </pc:spChg>
        <pc:spChg chg="add mod">
          <ac:chgData name="Marine Panzani" userId="fe3aa5751ea650f0" providerId="LiveId" clId="{25C99076-AE6B-4B11-B69E-7AAB3B6ABB28}" dt="2023-05-19T13:17:24.977" v="997"/>
          <ac:spMkLst>
            <pc:docMk/>
            <pc:sldMk cId="755712168" sldId="276"/>
            <ac:spMk id="76" creationId="{848BFACB-2CEC-BE6E-DA1A-1D1906A99B80}"/>
          </ac:spMkLst>
        </pc:spChg>
        <pc:spChg chg="add mod">
          <ac:chgData name="Marine Panzani" userId="fe3aa5751ea650f0" providerId="LiveId" clId="{25C99076-AE6B-4B11-B69E-7AAB3B6ABB28}" dt="2023-05-19T13:17:24.977" v="997"/>
          <ac:spMkLst>
            <pc:docMk/>
            <pc:sldMk cId="755712168" sldId="276"/>
            <ac:spMk id="77" creationId="{F822EBA5-D56D-ED80-9A57-D2F7A212830E}"/>
          </ac:spMkLst>
        </pc:spChg>
        <pc:spChg chg="add mod">
          <ac:chgData name="Marine Panzani" userId="fe3aa5751ea650f0" providerId="LiveId" clId="{25C99076-AE6B-4B11-B69E-7AAB3B6ABB28}" dt="2023-05-19T13:17:24.977" v="997"/>
          <ac:spMkLst>
            <pc:docMk/>
            <pc:sldMk cId="755712168" sldId="276"/>
            <ac:spMk id="78" creationId="{B7A691B7-7DC7-EDAB-17BD-3BE9AA8C55BD}"/>
          </ac:spMkLst>
        </pc:spChg>
        <pc:spChg chg="add mod">
          <ac:chgData name="Marine Panzani" userId="fe3aa5751ea650f0" providerId="LiveId" clId="{25C99076-AE6B-4B11-B69E-7AAB3B6ABB28}" dt="2023-05-19T13:17:24.977" v="997"/>
          <ac:spMkLst>
            <pc:docMk/>
            <pc:sldMk cId="755712168" sldId="276"/>
            <ac:spMk id="79" creationId="{FFD7404A-AA7D-6761-ADA7-AE1636EEC410}"/>
          </ac:spMkLst>
        </pc:spChg>
        <pc:spChg chg="add mod">
          <ac:chgData name="Marine Panzani" userId="fe3aa5751ea650f0" providerId="LiveId" clId="{25C99076-AE6B-4B11-B69E-7AAB3B6ABB28}" dt="2023-05-19T13:17:24.977" v="997"/>
          <ac:spMkLst>
            <pc:docMk/>
            <pc:sldMk cId="755712168" sldId="276"/>
            <ac:spMk id="80" creationId="{F72FFEB7-5A61-8D3A-55C1-3BABB947B54F}"/>
          </ac:spMkLst>
        </pc:spChg>
        <pc:spChg chg="add mod">
          <ac:chgData name="Marine Panzani" userId="fe3aa5751ea650f0" providerId="LiveId" clId="{25C99076-AE6B-4B11-B69E-7AAB3B6ABB28}" dt="2023-05-19T13:17:24.977" v="997"/>
          <ac:spMkLst>
            <pc:docMk/>
            <pc:sldMk cId="755712168" sldId="276"/>
            <ac:spMk id="81" creationId="{57CA78CA-B059-0AAE-2883-C4B0CA6D4D21}"/>
          </ac:spMkLst>
        </pc:spChg>
        <pc:spChg chg="add mod">
          <ac:chgData name="Marine Panzani" userId="fe3aa5751ea650f0" providerId="LiveId" clId="{25C99076-AE6B-4B11-B69E-7AAB3B6ABB28}" dt="2023-05-19T13:17:24.977" v="997"/>
          <ac:spMkLst>
            <pc:docMk/>
            <pc:sldMk cId="755712168" sldId="276"/>
            <ac:spMk id="82" creationId="{961935FC-9F02-451B-AC0E-8F04D9BDD2E5}"/>
          </ac:spMkLst>
        </pc:spChg>
        <pc:spChg chg="add mod">
          <ac:chgData name="Marine Panzani" userId="fe3aa5751ea650f0" providerId="LiveId" clId="{25C99076-AE6B-4B11-B69E-7AAB3B6ABB28}" dt="2023-05-19T13:17:24.977" v="997"/>
          <ac:spMkLst>
            <pc:docMk/>
            <pc:sldMk cId="755712168" sldId="276"/>
            <ac:spMk id="83" creationId="{EA00249E-2AA8-CF74-55A1-8E2EFE6845D1}"/>
          </ac:spMkLst>
        </pc:spChg>
        <pc:spChg chg="add mod">
          <ac:chgData name="Marine Panzani" userId="fe3aa5751ea650f0" providerId="LiveId" clId="{25C99076-AE6B-4B11-B69E-7AAB3B6ABB28}" dt="2023-05-19T13:17:24.977" v="997"/>
          <ac:spMkLst>
            <pc:docMk/>
            <pc:sldMk cId="755712168" sldId="276"/>
            <ac:spMk id="84" creationId="{5BFEAE10-080B-8D11-A9D4-07832FC8E169}"/>
          </ac:spMkLst>
        </pc:spChg>
        <pc:spChg chg="add mod">
          <ac:chgData name="Marine Panzani" userId="fe3aa5751ea650f0" providerId="LiveId" clId="{25C99076-AE6B-4B11-B69E-7AAB3B6ABB28}" dt="2023-05-19T13:17:24.977" v="997"/>
          <ac:spMkLst>
            <pc:docMk/>
            <pc:sldMk cId="755712168" sldId="276"/>
            <ac:spMk id="85" creationId="{B041FF9E-9F31-50D4-95A0-80046EBFF077}"/>
          </ac:spMkLst>
        </pc:spChg>
        <pc:spChg chg="add mod">
          <ac:chgData name="Marine Panzani" userId="fe3aa5751ea650f0" providerId="LiveId" clId="{25C99076-AE6B-4B11-B69E-7AAB3B6ABB28}" dt="2023-05-19T13:17:24.977" v="997"/>
          <ac:spMkLst>
            <pc:docMk/>
            <pc:sldMk cId="755712168" sldId="276"/>
            <ac:spMk id="86" creationId="{A60434E7-95A9-9FC0-2B74-A5EFF6D201E8}"/>
          </ac:spMkLst>
        </pc:spChg>
        <pc:spChg chg="add mod">
          <ac:chgData name="Marine Panzani" userId="fe3aa5751ea650f0" providerId="LiveId" clId="{25C99076-AE6B-4B11-B69E-7AAB3B6ABB28}" dt="2023-05-19T13:17:24.977" v="997"/>
          <ac:spMkLst>
            <pc:docMk/>
            <pc:sldMk cId="755712168" sldId="276"/>
            <ac:spMk id="87" creationId="{EA3DFCA6-8AB0-AD8C-CAB9-50ED0022E459}"/>
          </ac:spMkLst>
        </pc:spChg>
        <pc:spChg chg="add mod">
          <ac:chgData name="Marine Panzani" userId="fe3aa5751ea650f0" providerId="LiveId" clId="{25C99076-AE6B-4B11-B69E-7AAB3B6ABB28}" dt="2023-05-19T13:17:24.977" v="997"/>
          <ac:spMkLst>
            <pc:docMk/>
            <pc:sldMk cId="755712168" sldId="276"/>
            <ac:spMk id="88" creationId="{E598E1DF-8E4A-0A40-E578-7AAF56048378}"/>
          </ac:spMkLst>
        </pc:spChg>
        <pc:spChg chg="add mod">
          <ac:chgData name="Marine Panzani" userId="fe3aa5751ea650f0" providerId="LiveId" clId="{25C99076-AE6B-4B11-B69E-7AAB3B6ABB28}" dt="2023-05-19T13:17:24.977" v="997"/>
          <ac:spMkLst>
            <pc:docMk/>
            <pc:sldMk cId="755712168" sldId="276"/>
            <ac:spMk id="89" creationId="{6E728E6D-14BD-A8D0-B237-1268AA6ECEDF}"/>
          </ac:spMkLst>
        </pc:spChg>
        <pc:grpChg chg="del">
          <ac:chgData name="Marine Panzani" userId="fe3aa5751ea650f0" providerId="LiveId" clId="{25C99076-AE6B-4B11-B69E-7AAB3B6ABB28}" dt="2023-05-19T13:17:14.496" v="996" actId="478"/>
          <ac:grpSpMkLst>
            <pc:docMk/>
            <pc:sldMk cId="755712168" sldId="276"/>
            <ac:grpSpMk id="20" creationId="{267404AE-6E80-6412-08F8-E64364C06ADB}"/>
          </ac:grpSpMkLst>
        </pc:grpChg>
        <pc:grpChg chg="add mod">
          <ac:chgData name="Marine Panzani" userId="fe3aa5751ea650f0" providerId="LiveId" clId="{25C99076-AE6B-4B11-B69E-7AAB3B6ABB28}" dt="2023-05-19T13:17:24.977" v="997"/>
          <ac:grpSpMkLst>
            <pc:docMk/>
            <pc:sldMk cId="755712168" sldId="276"/>
            <ac:grpSpMk id="34" creationId="{8AF95207-E2E4-5473-2B95-201BFDE1DD05}"/>
          </ac:grpSpMkLst>
        </pc:grpChg>
        <pc:picChg chg="mod ord">
          <ac:chgData name="Marine Panzani" userId="fe3aa5751ea650f0" providerId="LiveId" clId="{25C99076-AE6B-4B11-B69E-7AAB3B6ABB28}" dt="2023-05-19T13:17:55.416" v="1004" actId="166"/>
          <ac:picMkLst>
            <pc:docMk/>
            <pc:sldMk cId="755712168" sldId="276"/>
            <ac:picMk id="3" creationId="{667DFC6F-463A-4428-543E-BBFB4900B07B}"/>
          </ac:picMkLst>
        </pc:picChg>
        <pc:picChg chg="del">
          <ac:chgData name="Marine Panzani" userId="fe3aa5751ea650f0" providerId="LiveId" clId="{25C99076-AE6B-4B11-B69E-7AAB3B6ABB28}" dt="2023-05-19T13:17:14.496" v="996" actId="478"/>
          <ac:picMkLst>
            <pc:docMk/>
            <pc:sldMk cId="755712168" sldId="276"/>
            <ac:picMk id="12" creationId="{64552AA5-A58E-E537-73DF-0E4F26F0BC4F}"/>
          </ac:picMkLst>
        </pc:picChg>
        <pc:picChg chg="del">
          <ac:chgData name="Marine Panzani" userId="fe3aa5751ea650f0" providerId="LiveId" clId="{25C99076-AE6B-4B11-B69E-7AAB3B6ABB28}" dt="2023-05-19T13:17:14.496" v="996" actId="478"/>
          <ac:picMkLst>
            <pc:docMk/>
            <pc:sldMk cId="755712168" sldId="276"/>
            <ac:picMk id="27" creationId="{648CF7C5-C9B2-2005-91B2-D17A9DB256EE}"/>
          </ac:picMkLst>
        </pc:picChg>
        <pc:picChg chg="add mod">
          <ac:chgData name="Marine Panzani" userId="fe3aa5751ea650f0" providerId="LiveId" clId="{25C99076-AE6B-4B11-B69E-7AAB3B6ABB28}" dt="2023-05-19T13:17:24.977" v="997"/>
          <ac:picMkLst>
            <pc:docMk/>
            <pc:sldMk cId="755712168" sldId="276"/>
            <ac:picMk id="33" creationId="{ECEB15E8-E7DB-C118-020D-D1A37687CE36}"/>
          </ac:picMkLst>
        </pc:picChg>
        <pc:picChg chg="mod">
          <ac:chgData name="Marine Panzani" userId="fe3aa5751ea650f0" providerId="LiveId" clId="{25C99076-AE6B-4B11-B69E-7AAB3B6ABB28}" dt="2023-05-19T13:17:24.977" v="997"/>
          <ac:picMkLst>
            <pc:docMk/>
            <pc:sldMk cId="755712168" sldId="276"/>
            <ac:picMk id="35" creationId="{4115BD54-D2B2-FEB9-86CA-866D0612BBCB}"/>
          </ac:picMkLst>
        </pc:picChg>
        <pc:picChg chg="del">
          <ac:chgData name="Marine Panzani" userId="fe3aa5751ea650f0" providerId="LiveId" clId="{25C99076-AE6B-4B11-B69E-7AAB3B6ABB28}" dt="2023-05-19T13:17:14.496" v="996" actId="478"/>
          <ac:picMkLst>
            <pc:docMk/>
            <pc:sldMk cId="755712168" sldId="276"/>
            <ac:picMk id="51" creationId="{05C270D8-381A-5A46-6CCE-07EE4B0FA6A4}"/>
          </ac:picMkLst>
        </pc:picChg>
        <pc:picChg chg="add mod">
          <ac:chgData name="Marine Panzani" userId="fe3aa5751ea650f0" providerId="LiveId" clId="{25C99076-AE6B-4B11-B69E-7AAB3B6ABB28}" dt="2023-05-19T13:17:24.977" v="997"/>
          <ac:picMkLst>
            <pc:docMk/>
            <pc:sldMk cId="755712168" sldId="276"/>
            <ac:picMk id="61" creationId="{DFF06A16-3A50-CEE8-3104-F6FC5D6B9862}"/>
          </ac:picMkLst>
        </pc:picChg>
        <pc:picChg chg="add mod">
          <ac:chgData name="Marine Panzani" userId="fe3aa5751ea650f0" providerId="LiveId" clId="{25C99076-AE6B-4B11-B69E-7AAB3B6ABB28}" dt="2023-05-19T13:17:24.977" v="997"/>
          <ac:picMkLst>
            <pc:docMk/>
            <pc:sldMk cId="755712168" sldId="276"/>
            <ac:picMk id="72" creationId="{2DBF9D9F-5B38-712C-E879-989E76B9E74F}"/>
          </ac:picMkLst>
        </pc:picChg>
        <pc:picChg chg="add del mod">
          <ac:chgData name="Marine Panzani" userId="fe3aa5751ea650f0" providerId="LiveId" clId="{25C99076-AE6B-4B11-B69E-7AAB3B6ABB28}" dt="2023-05-19T13:17:49.249" v="1002" actId="478"/>
          <ac:picMkLst>
            <pc:docMk/>
            <pc:sldMk cId="755712168" sldId="276"/>
            <ac:picMk id="90" creationId="{1120269F-7CBF-CD3C-D2A9-57A7607DB717}"/>
          </ac:picMkLst>
        </pc:picChg>
      </pc:sldChg>
      <pc:sldChg chg="modSp mod">
        <pc:chgData name="Marine Panzani" userId="fe3aa5751ea650f0" providerId="LiveId" clId="{25C99076-AE6B-4B11-B69E-7AAB3B6ABB28}" dt="2023-05-19T13:08:07.462" v="439" actId="20577"/>
        <pc:sldMkLst>
          <pc:docMk/>
          <pc:sldMk cId="979243528" sldId="277"/>
        </pc:sldMkLst>
        <pc:spChg chg="mod">
          <ac:chgData name="Marine Panzani" userId="fe3aa5751ea650f0" providerId="LiveId" clId="{25C99076-AE6B-4B11-B69E-7AAB3B6ABB28}" dt="2023-05-19T13:08:07.462" v="439" actId="20577"/>
          <ac:spMkLst>
            <pc:docMk/>
            <pc:sldMk cId="979243528" sldId="277"/>
            <ac:spMk id="4" creationId="{00000000-0000-0000-0000-000000000000}"/>
          </ac:spMkLst>
        </pc:spChg>
        <pc:spChg chg="mod">
          <ac:chgData name="Marine Panzani" userId="fe3aa5751ea650f0" providerId="LiveId" clId="{25C99076-AE6B-4B11-B69E-7AAB3B6ABB28}" dt="2023-05-19T13:06:59.931" v="223" actId="20577"/>
          <ac:spMkLst>
            <pc:docMk/>
            <pc:sldMk cId="979243528" sldId="277"/>
            <ac:spMk id="9" creationId="{EA6AEC49-FCA4-6297-DCED-2E40238A7C76}"/>
          </ac:spMkLst>
        </pc:spChg>
        <pc:spChg chg="mod">
          <ac:chgData name="Marine Panzani" userId="fe3aa5751ea650f0" providerId="LiveId" clId="{25C99076-AE6B-4B11-B69E-7AAB3B6ABB28}" dt="2023-05-19T13:07:05.236" v="246" actId="20577"/>
          <ac:spMkLst>
            <pc:docMk/>
            <pc:sldMk cId="979243528" sldId="277"/>
            <ac:spMk id="11" creationId="{4DA16CE0-9520-AE12-A6CB-6A6F0AF521F6}"/>
          </ac:spMkLst>
        </pc:spChg>
        <pc:spChg chg="mod">
          <ac:chgData name="Marine Panzani" userId="fe3aa5751ea650f0" providerId="LiveId" clId="{25C99076-AE6B-4B11-B69E-7AAB3B6ABB28}" dt="2023-05-19T13:07:10.586" v="268" actId="20577"/>
          <ac:spMkLst>
            <pc:docMk/>
            <pc:sldMk cId="979243528" sldId="277"/>
            <ac:spMk id="13" creationId="{E4CD72CB-3542-9A8D-73D9-65AB2B97512E}"/>
          </ac:spMkLst>
        </pc:spChg>
        <pc:spChg chg="mod">
          <ac:chgData name="Marine Panzani" userId="fe3aa5751ea650f0" providerId="LiveId" clId="{25C99076-AE6B-4B11-B69E-7AAB3B6ABB28}" dt="2023-05-19T13:07:16.023" v="289" actId="5793"/>
          <ac:spMkLst>
            <pc:docMk/>
            <pc:sldMk cId="979243528" sldId="277"/>
            <ac:spMk id="15" creationId="{57A400DC-A5C0-A9FD-F38D-329C5C5D6092}"/>
          </ac:spMkLst>
        </pc:spChg>
        <pc:spChg chg="mod">
          <ac:chgData name="Marine Panzani" userId="fe3aa5751ea650f0" providerId="LiveId" clId="{25C99076-AE6B-4B11-B69E-7AAB3B6ABB28}" dt="2023-05-19T13:07:22.129" v="319" actId="20577"/>
          <ac:spMkLst>
            <pc:docMk/>
            <pc:sldMk cId="979243528" sldId="277"/>
            <ac:spMk id="17" creationId="{433FD7F0-17B2-519F-4235-1CE1E60C23A5}"/>
          </ac:spMkLst>
        </pc:spChg>
        <pc:spChg chg="mod">
          <ac:chgData name="Marine Panzani" userId="fe3aa5751ea650f0" providerId="LiveId" clId="{25C99076-AE6B-4B11-B69E-7AAB3B6ABB28}" dt="2023-05-19T13:07:27.578" v="349" actId="20577"/>
          <ac:spMkLst>
            <pc:docMk/>
            <pc:sldMk cId="979243528" sldId="277"/>
            <ac:spMk id="18" creationId="{02F37F50-4D6A-9499-E729-4748936EE131}"/>
          </ac:spMkLst>
        </pc:spChg>
        <pc:spChg chg="mod">
          <ac:chgData name="Marine Panzani" userId="fe3aa5751ea650f0" providerId="LiveId" clId="{25C99076-AE6B-4B11-B69E-7AAB3B6ABB28}" dt="2023-05-19T13:07:41.288" v="405" actId="20577"/>
          <ac:spMkLst>
            <pc:docMk/>
            <pc:sldMk cId="979243528" sldId="277"/>
            <ac:spMk id="19" creationId="{A76CC846-7C81-0625-07A4-9921F362EED7}"/>
          </ac:spMkLst>
        </pc:spChg>
        <pc:spChg chg="mod">
          <ac:chgData name="Marine Panzani" userId="fe3aa5751ea650f0" providerId="LiveId" clId="{25C99076-AE6B-4B11-B69E-7AAB3B6ABB28}" dt="2023-05-19T13:07:32.863" v="379" actId="20577"/>
          <ac:spMkLst>
            <pc:docMk/>
            <pc:sldMk cId="979243528" sldId="277"/>
            <ac:spMk id="21" creationId="{2DC87CBA-0723-D41D-2723-21363418E2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25D08999-1B43-4818-AA56-3E9A655FDA00}" type="datetimeFigureOut">
              <a:rPr lang="fr-FR" smtClean="0"/>
              <a:t>19/05/2023</a:t>
            </a:fld>
            <a:endParaRPr lang="fr-FR"/>
          </a:p>
        </p:txBody>
      </p:sp>
      <p:sp>
        <p:nvSpPr>
          <p:cNvPr id="4" name="Espace réservé de l'image des diapositives 3"/>
          <p:cNvSpPr>
            <a:spLocks noGrp="1" noRot="1" noChangeAspect="1"/>
          </p:cNvSpPr>
          <p:nvPr>
            <p:ph type="sldImg" idx="2"/>
          </p:nvPr>
        </p:nvSpPr>
        <p:spPr>
          <a:xfrm>
            <a:off x="2239963" y="1241425"/>
            <a:ext cx="23193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BB87477-ACC1-4D4E-BF4C-E4CB94C5E38D}" type="slidenum">
              <a:rPr lang="fr-FR" smtClean="0"/>
              <a:t>‹N°›</a:t>
            </a:fld>
            <a:endParaRPr lang="fr-FR"/>
          </a:p>
        </p:txBody>
      </p:sp>
    </p:spTree>
    <p:extLst>
      <p:ext uri="{BB962C8B-B14F-4D97-AF65-F5344CB8AC3E}">
        <p14:creationId xmlns:p14="http://schemas.microsoft.com/office/powerpoint/2010/main" val="266111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F9EC297-0E88-4D4E-812B-650A85577CE3}" type="datetime1">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236509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26442C-25E1-4E59-AA51-3C9E74F61C51}" type="datetime1">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9377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40817E5-77CD-40DA-9DE7-2309FC95CD9A}" type="datetime1">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31396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975710-6EE2-4B71-BDB9-E00F0B9DB033}" type="datetime1">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19130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CA75B09-4382-4892-903A-9CC70595BDFF}" type="datetime1">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216192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F948C43-D806-4395-B03F-F307CF79046F}" type="datetime1">
              <a:rPr lang="fr-FR" smtClean="0"/>
              <a:t>19/05/2023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293906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657A7D-5A7E-40B5-8F43-06978FF42BE6}" type="datetime1">
              <a:rPr lang="fr-FR" smtClean="0"/>
              <a:t>19/05/2023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160793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D2B8CE8-C2CD-4563-A647-7D6C3039B567}" type="datetime1">
              <a:rPr lang="fr-FR" smtClean="0"/>
              <a:t>19/05/2023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376566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2CB57-F742-4449-A2F0-A17E73E84579}" type="datetime1">
              <a:rPr lang="fr-FR" smtClean="0"/>
              <a:t>19/05/2023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416416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DA036A89-3708-4D30-B55B-438BD679760F}" type="datetime1">
              <a:rPr lang="fr-FR" smtClean="0"/>
              <a:t>19/05/2023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162943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F04EEB30-5EA8-4231-99F9-6281046917A5}" type="datetime1">
              <a:rPr lang="fr-FR" smtClean="0"/>
              <a:t>19/05/2023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649C1B-CD0E-476F-8119-3570EE7023BC}" type="slidenum">
              <a:rPr lang="fr-FR" smtClean="0"/>
              <a:t>‹N°›</a:t>
            </a:fld>
            <a:endParaRPr lang="fr-FR"/>
          </a:p>
        </p:txBody>
      </p:sp>
    </p:spTree>
    <p:extLst>
      <p:ext uri="{BB962C8B-B14F-4D97-AF65-F5344CB8AC3E}">
        <p14:creationId xmlns:p14="http://schemas.microsoft.com/office/powerpoint/2010/main" val="195959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754FC62-762A-40D4-BAFC-5CCCA76F6FB9}" type="datetime1">
              <a:rPr lang="fr-FR" smtClean="0"/>
              <a:t>19/05/2023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3649C1B-CD0E-476F-8119-3570EE7023BC}" type="slidenum">
              <a:rPr lang="fr-FR" smtClean="0"/>
              <a:t>‹N°›</a:t>
            </a:fld>
            <a:endParaRPr lang="fr-FR"/>
          </a:p>
        </p:txBody>
      </p:sp>
    </p:spTree>
    <p:extLst>
      <p:ext uri="{BB962C8B-B14F-4D97-AF65-F5344CB8AC3E}">
        <p14:creationId xmlns:p14="http://schemas.microsoft.com/office/powerpoint/2010/main" val="277583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rgbClr val="E7E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61177" y="352751"/>
            <a:ext cx="6135645" cy="690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518" y="1020403"/>
            <a:ext cx="5572125" cy="5572125"/>
          </a:xfrm>
          <a:prstGeom prst="rect">
            <a:avLst/>
          </a:prstGeom>
        </p:spPr>
      </p:pic>
      <p:sp>
        <p:nvSpPr>
          <p:cNvPr id="33" name="Rectangle 32"/>
          <p:cNvSpPr/>
          <p:nvPr/>
        </p:nvSpPr>
        <p:spPr>
          <a:xfrm>
            <a:off x="361177" y="7598670"/>
            <a:ext cx="6135645" cy="2197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p:cNvSpPr txBox="1">
            <a:spLocks/>
          </p:cNvSpPr>
          <p:nvPr/>
        </p:nvSpPr>
        <p:spPr>
          <a:xfrm>
            <a:off x="1273672" y="507843"/>
            <a:ext cx="4517983" cy="512725"/>
          </a:xfrm>
          <a:prstGeom prst="rect">
            <a:avLst/>
          </a:prstGeom>
        </p:spPr>
        <p:txBody>
          <a:bodyPr vert="horz" lIns="74295" tIns="37148" rIns="74295" bIns="37148"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56" b="1" dirty="0">
                <a:latin typeface="Constantia" panose="02030602050306030303" pitchFamily="18" charset="0"/>
              </a:rPr>
              <a:t>Mon parcours à …………. </a:t>
            </a:r>
          </a:p>
        </p:txBody>
      </p:sp>
      <p:sp>
        <p:nvSpPr>
          <p:cNvPr id="30" name="ZoneTexte 29"/>
          <p:cNvSpPr txBox="1"/>
          <p:nvPr/>
        </p:nvSpPr>
        <p:spPr>
          <a:xfrm>
            <a:off x="2190940" y="9367798"/>
            <a:ext cx="2476118" cy="442429"/>
          </a:xfrm>
          <a:prstGeom prst="rect">
            <a:avLst/>
          </a:prstGeom>
          <a:noFill/>
        </p:spPr>
        <p:txBody>
          <a:bodyPr wrap="square" rtlCol="0">
            <a:spAutoFit/>
          </a:bodyPr>
          <a:lstStyle/>
          <a:p>
            <a:pPr algn="ctr"/>
            <a:r>
              <a:rPr lang="fr-FR" sz="1600" dirty="0">
                <a:latin typeface="Constantia" panose="02030602050306030303" pitchFamily="18" charset="0"/>
              </a:rPr>
              <a:t>2023</a:t>
            </a:r>
            <a:r>
              <a:rPr lang="fr-FR" sz="2275" dirty="0">
                <a:latin typeface="Constantia" panose="02030602050306030303" pitchFamily="18" charset="0"/>
              </a:rPr>
              <a:t> </a:t>
            </a:r>
          </a:p>
        </p:txBody>
      </p:sp>
      <p:sp>
        <p:nvSpPr>
          <p:cNvPr id="21" name="Rectangle 20"/>
          <p:cNvSpPr/>
          <p:nvPr/>
        </p:nvSpPr>
        <p:spPr>
          <a:xfrm rot="2742002">
            <a:off x="4276749" y="2752821"/>
            <a:ext cx="116353" cy="214812"/>
          </a:xfrm>
          <a:prstGeom prst="rect">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091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8" y="465622"/>
            <a:ext cx="5915025" cy="1078973"/>
          </a:xfrm>
        </p:spPr>
        <p:txBody>
          <a:bodyPr>
            <a:normAutofit/>
          </a:bodyPr>
          <a:lstStyle/>
          <a:p>
            <a:pPr algn="ctr"/>
            <a:r>
              <a:rPr lang="fr-FR" sz="2800" dirty="0">
                <a:latin typeface="Constantia" panose="02030602050306030303" pitchFamily="18" charset="0"/>
              </a:rPr>
              <a:t>La carte mentale de mes difficultés et mes ressources </a:t>
            </a:r>
          </a:p>
        </p:txBody>
      </p:sp>
      <p:sp>
        <p:nvSpPr>
          <p:cNvPr id="5" name="Titre 1">
            <a:extLst>
              <a:ext uri="{FF2B5EF4-FFF2-40B4-BE49-F238E27FC236}">
                <a16:creationId xmlns:a16="http://schemas.microsoft.com/office/drawing/2014/main" id="{3433B168-BEB2-BDAC-A9B8-595361390EE9}"/>
              </a:ext>
            </a:extLst>
          </p:cNvPr>
          <p:cNvSpPr txBox="1">
            <a:spLocks/>
          </p:cNvSpPr>
          <p:nvPr/>
        </p:nvSpPr>
        <p:spPr>
          <a:xfrm>
            <a:off x="471487" y="4173483"/>
            <a:ext cx="5915025" cy="1078973"/>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000" dirty="0">
                <a:solidFill>
                  <a:schemeClr val="bg1">
                    <a:lumMod val="50000"/>
                  </a:schemeClr>
                </a:solidFill>
                <a:latin typeface="Constantia" panose="02030602050306030303" pitchFamily="18" charset="0"/>
              </a:rPr>
              <a:t>Ce document me sera donné lors de ma synthèse</a:t>
            </a:r>
          </a:p>
          <a:p>
            <a:pPr algn="ctr"/>
            <a:r>
              <a:rPr lang="fr-FR" sz="2000" dirty="0">
                <a:solidFill>
                  <a:schemeClr val="bg1">
                    <a:lumMod val="50000"/>
                  </a:schemeClr>
                </a:solidFill>
                <a:latin typeface="Constantia" panose="02030602050306030303" pitchFamily="18" charset="0"/>
              </a:rPr>
              <a:t>Il reprend, de façon schématisée les résultats de MON BILAN</a:t>
            </a:r>
          </a:p>
          <a:p>
            <a:pPr algn="ctr"/>
            <a:r>
              <a:rPr lang="fr-FR" sz="2000" dirty="0">
                <a:solidFill>
                  <a:schemeClr val="bg1">
                    <a:lumMod val="50000"/>
                  </a:schemeClr>
                </a:solidFill>
                <a:latin typeface="Constantia" panose="02030602050306030303" pitchFamily="18" charset="0"/>
              </a:rPr>
              <a:t>Je me connais MIEUX </a:t>
            </a:r>
          </a:p>
          <a:p>
            <a:pPr algn="ctr"/>
            <a:r>
              <a:rPr lang="fr-FR" sz="2000" dirty="0">
                <a:solidFill>
                  <a:schemeClr val="bg1">
                    <a:lumMod val="50000"/>
                  </a:schemeClr>
                </a:solidFill>
                <a:latin typeface="Constantia" panose="02030602050306030303" pitchFamily="18" charset="0"/>
              </a:rPr>
              <a:t>Je me comprends MIEUX !</a:t>
            </a:r>
          </a:p>
        </p:txBody>
      </p:sp>
    </p:spTree>
    <p:extLst>
      <p:ext uri="{BB962C8B-B14F-4D97-AF65-F5344CB8AC3E}">
        <p14:creationId xmlns:p14="http://schemas.microsoft.com/office/powerpoint/2010/main" val="300598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a:extLst>
              <a:ext uri="{FF2B5EF4-FFF2-40B4-BE49-F238E27FC236}">
                <a16:creationId xmlns:a16="http://schemas.microsoft.com/office/drawing/2014/main" id="{05C270D8-381A-5A46-6CCE-07EE4B0FA6A4}"/>
              </a:ext>
            </a:extLst>
          </p:cNvPr>
          <p:cNvPicPr>
            <a:picLocks noChangeAspect="1"/>
          </p:cNvPicPr>
          <p:nvPr/>
        </p:nvPicPr>
        <p:blipFill rotWithShape="1">
          <a:blip r:embed="rId2"/>
          <a:srcRect l="69295" t="34939" r="5768" b="46619"/>
          <a:stretch/>
        </p:blipFill>
        <p:spPr>
          <a:xfrm rot="14486785">
            <a:off x="762322" y="6697271"/>
            <a:ext cx="1670886" cy="1494982"/>
          </a:xfrm>
          <a:prstGeom prst="rect">
            <a:avLst/>
          </a:prstGeom>
        </p:spPr>
      </p:pic>
      <p:grpSp>
        <p:nvGrpSpPr>
          <p:cNvPr id="20" name="Groupe 19">
            <a:extLst>
              <a:ext uri="{FF2B5EF4-FFF2-40B4-BE49-F238E27FC236}">
                <a16:creationId xmlns:a16="http://schemas.microsoft.com/office/drawing/2014/main" id="{267404AE-6E80-6412-08F8-E64364C06ADB}"/>
              </a:ext>
            </a:extLst>
          </p:cNvPr>
          <p:cNvGrpSpPr/>
          <p:nvPr/>
        </p:nvGrpSpPr>
        <p:grpSpPr>
          <a:xfrm>
            <a:off x="448050" y="3404035"/>
            <a:ext cx="2189671" cy="1938913"/>
            <a:chOff x="710125" y="4757465"/>
            <a:chExt cx="2189671" cy="1938913"/>
          </a:xfrm>
        </p:grpSpPr>
        <p:pic>
          <p:nvPicPr>
            <p:cNvPr id="6" name="Image 5" descr="Une image contenant croquis, dessin, Dessin au trait, clipart">
              <a:extLst>
                <a:ext uri="{FF2B5EF4-FFF2-40B4-BE49-F238E27FC236}">
                  <a16:creationId xmlns:a16="http://schemas.microsoft.com/office/drawing/2014/main" id="{811F3534-2F48-F475-6A14-31A3181F9A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74" t="72070" r="32864"/>
            <a:stretch/>
          </p:blipFill>
          <p:spPr>
            <a:xfrm>
              <a:off x="710125" y="4885570"/>
              <a:ext cx="2091689" cy="1810808"/>
            </a:xfrm>
            <a:prstGeom prst="rect">
              <a:avLst/>
            </a:prstGeom>
          </p:spPr>
        </p:pic>
        <p:sp>
          <p:nvSpPr>
            <p:cNvPr id="16" name="Rectangle : coins arrondis 15">
              <a:extLst>
                <a:ext uri="{FF2B5EF4-FFF2-40B4-BE49-F238E27FC236}">
                  <a16:creationId xmlns:a16="http://schemas.microsoft.com/office/drawing/2014/main" id="{548A4B68-5B23-233C-3287-AB6CF49B283C}"/>
                </a:ext>
              </a:extLst>
            </p:cNvPr>
            <p:cNvSpPr/>
            <p:nvPr/>
          </p:nvSpPr>
          <p:spPr>
            <a:xfrm>
              <a:off x="2548890" y="4757465"/>
              <a:ext cx="350906" cy="4616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1"/>
          <p:cNvSpPr>
            <a:spLocks noGrp="1"/>
          </p:cNvSpPr>
          <p:nvPr>
            <p:ph type="title"/>
          </p:nvPr>
        </p:nvSpPr>
        <p:spPr>
          <a:xfrm>
            <a:off x="928350" y="134829"/>
            <a:ext cx="4805958" cy="1082320"/>
          </a:xfrm>
        </p:spPr>
        <p:txBody>
          <a:bodyPr>
            <a:normAutofit/>
          </a:bodyPr>
          <a:lstStyle/>
          <a:p>
            <a:pPr algn="ctr"/>
            <a:r>
              <a:rPr lang="fr-FR" sz="2800" b="1" dirty="0">
                <a:latin typeface="Constantia" panose="02030602050306030303" pitchFamily="18" charset="0"/>
              </a:rPr>
              <a:t>Comment se déroule MA prise en soin à ….. ? (V1)</a:t>
            </a:r>
          </a:p>
        </p:txBody>
      </p:sp>
      <p:sp>
        <p:nvSpPr>
          <p:cNvPr id="7" name="ZoneTexte 6"/>
          <p:cNvSpPr txBox="1"/>
          <p:nvPr/>
        </p:nvSpPr>
        <p:spPr>
          <a:xfrm>
            <a:off x="450709" y="1055220"/>
            <a:ext cx="6111179" cy="1754326"/>
          </a:xfrm>
          <a:prstGeom prst="rect">
            <a:avLst/>
          </a:prstGeom>
          <a:noFill/>
        </p:spPr>
        <p:txBody>
          <a:bodyPr wrap="square" rtlCol="0">
            <a:spAutoFit/>
          </a:bodyPr>
          <a:lstStyle/>
          <a:p>
            <a:pPr lvl="0" algn="just"/>
            <a:r>
              <a:rPr lang="fr-FR" sz="1200" b="1" dirty="0">
                <a:latin typeface="Constantia" panose="02030602050306030303" pitchFamily="18" charset="0"/>
              </a:rPr>
              <a:t>Étape 5 : </a:t>
            </a:r>
          </a:p>
          <a:p>
            <a:pPr lvl="0" algn="just"/>
            <a:r>
              <a:rPr lang="fr-FR" sz="1200" b="1" dirty="0">
                <a:latin typeface="Constantia" panose="02030602050306030303" pitchFamily="18" charset="0"/>
              </a:rPr>
              <a:t>Le rendez vous pour MA synthèse de restitution (partie 2)</a:t>
            </a:r>
            <a:endParaRPr lang="fr-FR" sz="1200" dirty="0">
              <a:latin typeface="Constantia" panose="02030602050306030303" pitchFamily="18" charset="0"/>
            </a:endParaRPr>
          </a:p>
          <a:p>
            <a:pPr algn="just"/>
            <a:r>
              <a:rPr lang="fr-FR" sz="1200" b="1" dirty="0">
                <a:latin typeface="Constantia" panose="02030602050306030303" pitchFamily="18" charset="0"/>
              </a:rPr>
              <a:t>Le choix de mon programme à …….</a:t>
            </a:r>
          </a:p>
          <a:p>
            <a:pPr algn="just"/>
            <a:endParaRPr lang="fr-FR" sz="1200" dirty="0">
              <a:latin typeface="Constantia" panose="02030602050306030303" pitchFamily="18" charset="0"/>
            </a:endParaRPr>
          </a:p>
          <a:p>
            <a:pPr algn="just"/>
            <a:r>
              <a:rPr lang="fr-FR" sz="1200" dirty="0">
                <a:latin typeface="Constantia" panose="02030602050306030303" pitchFamily="18" charset="0"/>
              </a:rPr>
              <a:t>Pendant le synthèse de restitution et selon mes objectifs, mes plaintes, et les conclusions de MON bilan, l’équipe me propose un programme à ……. </a:t>
            </a:r>
          </a:p>
          <a:p>
            <a:pPr algn="just"/>
            <a:r>
              <a:rPr lang="fr-FR" sz="1200" b="1" dirty="0">
                <a:latin typeface="Constantia" panose="02030602050306030303" pitchFamily="18" charset="0"/>
              </a:rPr>
              <a:t>À …….. il existe de nombreuses possibilités</a:t>
            </a:r>
            <a:r>
              <a:rPr lang="fr-FR" sz="1200" dirty="0">
                <a:latin typeface="Constantia" panose="02030602050306030303" pitchFamily="18" charset="0"/>
              </a:rPr>
              <a:t>, en groupe ou en individuel.</a:t>
            </a:r>
          </a:p>
          <a:p>
            <a:pPr algn="just"/>
            <a:r>
              <a:rPr lang="fr-FR" sz="1200" dirty="0">
                <a:latin typeface="Constantia" panose="02030602050306030303" pitchFamily="18" charset="0"/>
              </a:rPr>
              <a:t>Durant mon parcours à ……. et selon l’évolution de mes besoins, je pourrai suivre différents programmes, à mon rythme, et selon les souhaits que j’ai.</a:t>
            </a:r>
            <a:endParaRPr lang="fr-FR" dirty="0"/>
          </a:p>
        </p:txBody>
      </p:sp>
      <p:sp>
        <p:nvSpPr>
          <p:cNvPr id="21" name="ZoneTexte 20"/>
          <p:cNvSpPr txBox="1"/>
          <p:nvPr/>
        </p:nvSpPr>
        <p:spPr>
          <a:xfrm>
            <a:off x="827978" y="3859866"/>
            <a:ext cx="1377216" cy="461665"/>
          </a:xfrm>
          <a:prstGeom prst="rect">
            <a:avLst/>
          </a:prstGeom>
          <a:noFill/>
        </p:spPr>
        <p:txBody>
          <a:bodyPr wrap="square" rtlCol="0">
            <a:spAutoFit/>
          </a:bodyPr>
          <a:lstStyle/>
          <a:p>
            <a:pPr algn="ctr"/>
            <a:r>
              <a:rPr lang="fr-FR" sz="1200" b="1" i="1" dirty="0">
                <a:solidFill>
                  <a:schemeClr val="accent6">
                    <a:lumMod val="75000"/>
                  </a:schemeClr>
                </a:solidFill>
                <a:latin typeface="Constantia" panose="02030602050306030303" pitchFamily="18" charset="0"/>
              </a:rPr>
              <a:t>JE VEUX …………</a:t>
            </a:r>
          </a:p>
          <a:p>
            <a:pPr algn="ctr"/>
            <a:r>
              <a:rPr lang="fr-FR" sz="1200" b="1" i="1" dirty="0">
                <a:solidFill>
                  <a:schemeClr val="accent6">
                    <a:lumMod val="75000"/>
                  </a:schemeClr>
                </a:solidFill>
                <a:latin typeface="Constantia" panose="02030602050306030303" pitchFamily="18" charset="0"/>
              </a:rPr>
              <a:t>! </a:t>
            </a:r>
          </a:p>
        </p:txBody>
      </p:sp>
      <p:sp>
        <p:nvSpPr>
          <p:cNvPr id="22" name="ZoneTexte 21"/>
          <p:cNvSpPr txBox="1"/>
          <p:nvPr/>
        </p:nvSpPr>
        <p:spPr>
          <a:xfrm>
            <a:off x="1051968" y="3255141"/>
            <a:ext cx="636114"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23" name="ZoneTexte 22"/>
          <p:cNvSpPr txBox="1"/>
          <p:nvPr/>
        </p:nvSpPr>
        <p:spPr>
          <a:xfrm>
            <a:off x="19177" y="4286349"/>
            <a:ext cx="711746"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24" name="ZoneTexte 23"/>
          <p:cNvSpPr txBox="1"/>
          <p:nvPr/>
        </p:nvSpPr>
        <p:spPr>
          <a:xfrm>
            <a:off x="18730" y="3467965"/>
            <a:ext cx="1175897"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25" name="ZoneTexte 24"/>
          <p:cNvSpPr txBox="1"/>
          <p:nvPr/>
        </p:nvSpPr>
        <p:spPr>
          <a:xfrm>
            <a:off x="358174" y="4791994"/>
            <a:ext cx="609227"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26" name="ZoneTexte 25"/>
          <p:cNvSpPr txBox="1"/>
          <p:nvPr/>
        </p:nvSpPr>
        <p:spPr>
          <a:xfrm>
            <a:off x="1668505" y="3265536"/>
            <a:ext cx="504180"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29" name="ZoneTexte 28"/>
          <p:cNvSpPr txBox="1"/>
          <p:nvPr/>
        </p:nvSpPr>
        <p:spPr>
          <a:xfrm>
            <a:off x="274251" y="9232921"/>
            <a:ext cx="6498403" cy="646331"/>
          </a:xfrm>
          <a:prstGeom prst="rect">
            <a:avLst/>
          </a:prstGeom>
          <a:noFill/>
          <a:ln>
            <a:solidFill>
              <a:schemeClr val="accent6">
                <a:lumMod val="75000"/>
              </a:schemeClr>
            </a:solidFill>
          </a:ln>
        </p:spPr>
        <p:txBody>
          <a:bodyPr wrap="square" rtlCol="0">
            <a:spAutoFit/>
          </a:bodyPr>
          <a:lstStyle/>
          <a:p>
            <a:pPr algn="ctr"/>
            <a:r>
              <a:rPr lang="fr-FR" sz="1200" dirty="0">
                <a:latin typeface="Constantia" panose="02030602050306030303" pitchFamily="18" charset="0"/>
              </a:rPr>
              <a:t>JE NE COMPRENDS RIEN à tous ces mots! </a:t>
            </a:r>
          </a:p>
          <a:p>
            <a:pPr algn="ctr"/>
            <a:r>
              <a:rPr lang="fr-FR" sz="1200" dirty="0">
                <a:latin typeface="Constantia" panose="02030602050306030303" pitchFamily="18" charset="0"/>
              </a:rPr>
              <a:t>C’est normal, pas de panique! </a:t>
            </a:r>
          </a:p>
          <a:p>
            <a:pPr algn="ctr"/>
            <a:r>
              <a:rPr lang="fr-FR" sz="1200" dirty="0">
                <a:latin typeface="Constantia" panose="02030602050306030303" pitchFamily="18" charset="0"/>
              </a:rPr>
              <a:t>Des flyers expliquant chaque programme me sont donnés! </a:t>
            </a:r>
          </a:p>
        </p:txBody>
      </p:sp>
      <p:pic>
        <p:nvPicPr>
          <p:cNvPr id="12" name="Image 11">
            <a:extLst>
              <a:ext uri="{FF2B5EF4-FFF2-40B4-BE49-F238E27FC236}">
                <a16:creationId xmlns:a16="http://schemas.microsoft.com/office/drawing/2014/main" id="{64552AA5-A58E-E537-73DF-0E4F26F0BC4F}"/>
              </a:ext>
            </a:extLst>
          </p:cNvPr>
          <p:cNvPicPr>
            <a:picLocks noChangeAspect="1"/>
          </p:cNvPicPr>
          <p:nvPr/>
        </p:nvPicPr>
        <p:blipFill rotWithShape="1">
          <a:blip r:embed="rId2"/>
          <a:srcRect l="63173" t="58526" b="15630"/>
          <a:stretch/>
        </p:blipFill>
        <p:spPr>
          <a:xfrm flipH="1">
            <a:off x="3461741" y="3414043"/>
            <a:ext cx="2608346" cy="1745202"/>
          </a:xfrm>
          <a:prstGeom prst="rect">
            <a:avLst/>
          </a:prstGeom>
        </p:spPr>
      </p:pic>
      <p:sp>
        <p:nvSpPr>
          <p:cNvPr id="9" name="ZoneTexte 8"/>
          <p:cNvSpPr txBox="1"/>
          <p:nvPr/>
        </p:nvSpPr>
        <p:spPr>
          <a:xfrm>
            <a:off x="3774883" y="3809515"/>
            <a:ext cx="1945699" cy="276999"/>
          </a:xfrm>
          <a:prstGeom prst="rect">
            <a:avLst/>
          </a:prstGeom>
          <a:noFill/>
        </p:spPr>
        <p:txBody>
          <a:bodyPr wrap="square" rtlCol="0">
            <a:spAutoFit/>
          </a:bodyPr>
          <a:lstStyle/>
          <a:p>
            <a:pPr lvl="1" algn="ctr"/>
            <a:r>
              <a:rPr lang="fr-FR" sz="1200" b="1" i="1" dirty="0">
                <a:solidFill>
                  <a:schemeClr val="accent6">
                    <a:lumMod val="75000"/>
                  </a:schemeClr>
                </a:solidFill>
                <a:latin typeface="Constantia" panose="02030602050306030303" pitchFamily="18" charset="0"/>
              </a:rPr>
              <a:t>JE veux……….! </a:t>
            </a:r>
          </a:p>
        </p:txBody>
      </p:sp>
      <p:sp>
        <p:nvSpPr>
          <p:cNvPr id="8" name="ZoneTexte 7"/>
          <p:cNvSpPr txBox="1"/>
          <p:nvPr/>
        </p:nvSpPr>
        <p:spPr>
          <a:xfrm>
            <a:off x="3590690" y="3683975"/>
            <a:ext cx="65799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10" name="ZoneTexte 9"/>
          <p:cNvSpPr txBox="1"/>
          <p:nvPr/>
        </p:nvSpPr>
        <p:spPr>
          <a:xfrm>
            <a:off x="5794799" y="3893725"/>
            <a:ext cx="74542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11" name="ZoneTexte 10"/>
          <p:cNvSpPr txBox="1"/>
          <p:nvPr/>
        </p:nvSpPr>
        <p:spPr>
          <a:xfrm>
            <a:off x="4506771" y="3275543"/>
            <a:ext cx="74542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13" name="ZoneTexte 12"/>
          <p:cNvSpPr txBox="1"/>
          <p:nvPr/>
        </p:nvSpPr>
        <p:spPr>
          <a:xfrm>
            <a:off x="4870625" y="4805450"/>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14" name="ZoneTexte 13"/>
          <p:cNvSpPr txBox="1"/>
          <p:nvPr/>
        </p:nvSpPr>
        <p:spPr>
          <a:xfrm>
            <a:off x="5584623" y="4566288"/>
            <a:ext cx="7671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15" name="ZoneTexte 14"/>
          <p:cNvSpPr txBox="1"/>
          <p:nvPr/>
        </p:nvSpPr>
        <p:spPr>
          <a:xfrm>
            <a:off x="5198327" y="3545475"/>
            <a:ext cx="1490843"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17" name="ZoneTexte 16"/>
          <p:cNvSpPr txBox="1"/>
          <p:nvPr/>
        </p:nvSpPr>
        <p:spPr>
          <a:xfrm>
            <a:off x="5832097" y="4304098"/>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18" name="ZoneTexte 17"/>
          <p:cNvSpPr txBox="1"/>
          <p:nvPr/>
        </p:nvSpPr>
        <p:spPr>
          <a:xfrm>
            <a:off x="4016011" y="3385895"/>
            <a:ext cx="54462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19" name="ZoneTexte 18"/>
          <p:cNvSpPr txBox="1"/>
          <p:nvPr/>
        </p:nvSpPr>
        <p:spPr>
          <a:xfrm>
            <a:off x="5198327" y="3309046"/>
            <a:ext cx="596472" cy="280360"/>
          </a:xfrm>
          <a:prstGeom prst="rect">
            <a:avLst/>
          </a:prstGeom>
          <a:noFill/>
        </p:spPr>
        <p:txBody>
          <a:bodyPr wrap="square" rtlCol="0">
            <a:spAutoFit/>
          </a:bodyPr>
          <a:lstStyle/>
          <a:p>
            <a:pPr algn="ctr"/>
            <a:r>
              <a:rPr lang="fr-FR" sz="1200" dirty="0">
                <a:latin typeface="Constantia" panose="02030602050306030303" pitchFamily="18" charset="0"/>
              </a:rPr>
              <a:t>……</a:t>
            </a:r>
          </a:p>
        </p:txBody>
      </p:sp>
      <p:pic>
        <p:nvPicPr>
          <p:cNvPr id="27" name="Image 26" descr="Une image contenant croquis, dessin, Dessin au trait, clipart">
            <a:extLst>
              <a:ext uri="{FF2B5EF4-FFF2-40B4-BE49-F238E27FC236}">
                <a16:creationId xmlns:a16="http://schemas.microsoft.com/office/drawing/2014/main" id="{648CF7C5-C9B2-2005-91B2-D17A9DB256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72" t="31272" r="34440" b="28128"/>
          <a:stretch/>
        </p:blipFill>
        <p:spPr>
          <a:xfrm rot="18036050" flipV="1">
            <a:off x="3603389" y="6205808"/>
            <a:ext cx="1817743" cy="2420539"/>
          </a:xfrm>
          <a:prstGeom prst="rect">
            <a:avLst/>
          </a:prstGeom>
        </p:spPr>
      </p:pic>
      <p:sp>
        <p:nvSpPr>
          <p:cNvPr id="28" name="ZoneTexte 27"/>
          <p:cNvSpPr txBox="1"/>
          <p:nvPr/>
        </p:nvSpPr>
        <p:spPr>
          <a:xfrm>
            <a:off x="3919689" y="7106239"/>
            <a:ext cx="1491741" cy="461665"/>
          </a:xfrm>
          <a:prstGeom prst="rect">
            <a:avLst/>
          </a:prstGeom>
          <a:noFill/>
        </p:spPr>
        <p:txBody>
          <a:bodyPr wrap="square" rtlCol="0">
            <a:spAutoFit/>
          </a:bodyPr>
          <a:lstStyle/>
          <a:p>
            <a:pPr algn="ctr"/>
            <a:r>
              <a:rPr lang="fr-FR" sz="1200" b="1" i="1" dirty="0">
                <a:solidFill>
                  <a:schemeClr val="accent6">
                    <a:lumMod val="75000"/>
                  </a:schemeClr>
                </a:solidFill>
                <a:latin typeface="Constantia" panose="02030602050306030303" pitchFamily="18" charset="0"/>
              </a:rPr>
              <a:t>JE VEUX</a:t>
            </a:r>
          </a:p>
          <a:p>
            <a:pPr algn="ctr"/>
            <a:r>
              <a:rPr lang="fr-FR" sz="1200" b="1" i="1" dirty="0">
                <a:solidFill>
                  <a:schemeClr val="accent6">
                    <a:lumMod val="75000"/>
                  </a:schemeClr>
                </a:solidFill>
                <a:latin typeface="Constantia" panose="02030602050306030303" pitchFamily="18" charset="0"/>
              </a:rPr>
              <a:t>…………….</a:t>
            </a:r>
          </a:p>
        </p:txBody>
      </p:sp>
      <p:sp>
        <p:nvSpPr>
          <p:cNvPr id="38" name="ZoneTexte 37">
            <a:extLst>
              <a:ext uri="{FF2B5EF4-FFF2-40B4-BE49-F238E27FC236}">
                <a16:creationId xmlns:a16="http://schemas.microsoft.com/office/drawing/2014/main" id="{26C304B9-1EFC-8375-3431-86DC643095F9}"/>
              </a:ext>
            </a:extLst>
          </p:cNvPr>
          <p:cNvSpPr txBox="1"/>
          <p:nvPr/>
        </p:nvSpPr>
        <p:spPr>
          <a:xfrm>
            <a:off x="2857485" y="7527947"/>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39" name="ZoneTexte 38">
            <a:extLst>
              <a:ext uri="{FF2B5EF4-FFF2-40B4-BE49-F238E27FC236}">
                <a16:creationId xmlns:a16="http://schemas.microsoft.com/office/drawing/2014/main" id="{68A9E1F7-76E2-CB7E-5A20-20805A293102}"/>
              </a:ext>
            </a:extLst>
          </p:cNvPr>
          <p:cNvSpPr txBox="1"/>
          <p:nvPr/>
        </p:nvSpPr>
        <p:spPr>
          <a:xfrm>
            <a:off x="5405245" y="7913876"/>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41" name="ZoneTexte 40">
            <a:extLst>
              <a:ext uri="{FF2B5EF4-FFF2-40B4-BE49-F238E27FC236}">
                <a16:creationId xmlns:a16="http://schemas.microsoft.com/office/drawing/2014/main" id="{F319DE6F-BDBF-28BB-ECFB-D45DFE5EEF6A}"/>
              </a:ext>
            </a:extLst>
          </p:cNvPr>
          <p:cNvSpPr txBox="1"/>
          <p:nvPr/>
        </p:nvSpPr>
        <p:spPr>
          <a:xfrm>
            <a:off x="4889816" y="6614857"/>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42" name="ZoneTexte 41">
            <a:extLst>
              <a:ext uri="{FF2B5EF4-FFF2-40B4-BE49-F238E27FC236}">
                <a16:creationId xmlns:a16="http://schemas.microsoft.com/office/drawing/2014/main" id="{7E538267-4693-6109-1D52-28AD4320081E}"/>
              </a:ext>
            </a:extLst>
          </p:cNvPr>
          <p:cNvSpPr txBox="1"/>
          <p:nvPr/>
        </p:nvSpPr>
        <p:spPr>
          <a:xfrm>
            <a:off x="5426060" y="6962722"/>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43" name="ZoneTexte 42">
            <a:extLst>
              <a:ext uri="{FF2B5EF4-FFF2-40B4-BE49-F238E27FC236}">
                <a16:creationId xmlns:a16="http://schemas.microsoft.com/office/drawing/2014/main" id="{BDC7B9BC-33D1-14D9-65FE-20A500A46E99}"/>
              </a:ext>
            </a:extLst>
          </p:cNvPr>
          <p:cNvSpPr txBox="1"/>
          <p:nvPr/>
        </p:nvSpPr>
        <p:spPr>
          <a:xfrm>
            <a:off x="5507692" y="7554982"/>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44" name="ZoneTexte 43">
            <a:extLst>
              <a:ext uri="{FF2B5EF4-FFF2-40B4-BE49-F238E27FC236}">
                <a16:creationId xmlns:a16="http://schemas.microsoft.com/office/drawing/2014/main" id="{A06D018E-F375-ADE9-5CE1-48CD4982229F}"/>
              </a:ext>
            </a:extLst>
          </p:cNvPr>
          <p:cNvSpPr txBox="1"/>
          <p:nvPr/>
        </p:nvSpPr>
        <p:spPr>
          <a:xfrm>
            <a:off x="5205966" y="8231960"/>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45" name="ZoneTexte 44">
            <a:extLst>
              <a:ext uri="{FF2B5EF4-FFF2-40B4-BE49-F238E27FC236}">
                <a16:creationId xmlns:a16="http://schemas.microsoft.com/office/drawing/2014/main" id="{E15FB7CE-7F52-99F2-3B08-FD37CAA5146F}"/>
              </a:ext>
            </a:extLst>
          </p:cNvPr>
          <p:cNvSpPr txBox="1"/>
          <p:nvPr/>
        </p:nvSpPr>
        <p:spPr>
          <a:xfrm>
            <a:off x="3106084" y="8293609"/>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48" name="ZoneTexte 47">
            <a:extLst>
              <a:ext uri="{FF2B5EF4-FFF2-40B4-BE49-F238E27FC236}">
                <a16:creationId xmlns:a16="http://schemas.microsoft.com/office/drawing/2014/main" id="{3CAB59BA-C39D-30AE-7281-396FCCD25C85}"/>
              </a:ext>
            </a:extLst>
          </p:cNvPr>
          <p:cNvSpPr txBox="1"/>
          <p:nvPr/>
        </p:nvSpPr>
        <p:spPr>
          <a:xfrm>
            <a:off x="4879482" y="8623322"/>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49" name="ZoneTexte 48">
            <a:extLst>
              <a:ext uri="{FF2B5EF4-FFF2-40B4-BE49-F238E27FC236}">
                <a16:creationId xmlns:a16="http://schemas.microsoft.com/office/drawing/2014/main" id="{36F30CF5-DA0B-6343-61D3-E6118CAB2332}"/>
              </a:ext>
            </a:extLst>
          </p:cNvPr>
          <p:cNvSpPr txBox="1"/>
          <p:nvPr/>
        </p:nvSpPr>
        <p:spPr>
          <a:xfrm>
            <a:off x="4334969" y="8447990"/>
            <a:ext cx="1012883"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50" name="ZoneTexte 49">
            <a:extLst>
              <a:ext uri="{FF2B5EF4-FFF2-40B4-BE49-F238E27FC236}">
                <a16:creationId xmlns:a16="http://schemas.microsoft.com/office/drawing/2014/main" id="{D85E4024-DCC4-3261-55FC-9541D2BF2E2A}"/>
              </a:ext>
            </a:extLst>
          </p:cNvPr>
          <p:cNvSpPr txBox="1"/>
          <p:nvPr/>
        </p:nvSpPr>
        <p:spPr>
          <a:xfrm>
            <a:off x="2882711" y="7898025"/>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52" name="ZoneTexte 51">
            <a:extLst>
              <a:ext uri="{FF2B5EF4-FFF2-40B4-BE49-F238E27FC236}">
                <a16:creationId xmlns:a16="http://schemas.microsoft.com/office/drawing/2014/main" id="{D757C714-C27F-FC54-3E94-7A498A3F4323}"/>
              </a:ext>
            </a:extLst>
          </p:cNvPr>
          <p:cNvSpPr txBox="1"/>
          <p:nvPr/>
        </p:nvSpPr>
        <p:spPr>
          <a:xfrm>
            <a:off x="975252" y="6957708"/>
            <a:ext cx="814150" cy="646331"/>
          </a:xfrm>
          <a:prstGeom prst="rect">
            <a:avLst/>
          </a:prstGeom>
          <a:noFill/>
        </p:spPr>
        <p:txBody>
          <a:bodyPr wrap="square" rtlCol="0">
            <a:spAutoFit/>
          </a:bodyPr>
          <a:lstStyle/>
          <a:p>
            <a:pPr algn="ctr"/>
            <a:r>
              <a:rPr lang="fr-FR" sz="1200" b="1" i="1" dirty="0">
                <a:solidFill>
                  <a:schemeClr val="accent6">
                    <a:lumMod val="75000"/>
                  </a:schemeClr>
                </a:solidFill>
                <a:latin typeface="Constantia" panose="02030602050306030303" pitchFamily="18" charset="0"/>
              </a:rPr>
              <a:t>JE VEUX……………! </a:t>
            </a:r>
          </a:p>
        </p:txBody>
      </p:sp>
      <p:sp>
        <p:nvSpPr>
          <p:cNvPr id="53" name="ZoneTexte 52">
            <a:extLst>
              <a:ext uri="{FF2B5EF4-FFF2-40B4-BE49-F238E27FC236}">
                <a16:creationId xmlns:a16="http://schemas.microsoft.com/office/drawing/2014/main" id="{52903409-F89C-5D85-7A51-380DFA13688B}"/>
              </a:ext>
            </a:extLst>
          </p:cNvPr>
          <p:cNvSpPr txBox="1"/>
          <p:nvPr/>
        </p:nvSpPr>
        <p:spPr>
          <a:xfrm>
            <a:off x="326308" y="6540698"/>
            <a:ext cx="1185258"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54" name="ZoneTexte 53">
            <a:extLst>
              <a:ext uri="{FF2B5EF4-FFF2-40B4-BE49-F238E27FC236}">
                <a16:creationId xmlns:a16="http://schemas.microsoft.com/office/drawing/2014/main" id="{CFFBE5F9-223D-F97A-8080-5E3AB00100BC}"/>
              </a:ext>
            </a:extLst>
          </p:cNvPr>
          <p:cNvSpPr txBox="1"/>
          <p:nvPr/>
        </p:nvSpPr>
        <p:spPr>
          <a:xfrm>
            <a:off x="46901" y="7624903"/>
            <a:ext cx="118525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55" name="ZoneTexte 54">
            <a:extLst>
              <a:ext uri="{FF2B5EF4-FFF2-40B4-BE49-F238E27FC236}">
                <a16:creationId xmlns:a16="http://schemas.microsoft.com/office/drawing/2014/main" id="{2A605BF3-D3C3-C2AF-662C-EA75EB3E9D49}"/>
              </a:ext>
            </a:extLst>
          </p:cNvPr>
          <p:cNvSpPr txBox="1"/>
          <p:nvPr/>
        </p:nvSpPr>
        <p:spPr>
          <a:xfrm>
            <a:off x="280030" y="7005305"/>
            <a:ext cx="1185258"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56" name="ZoneTexte 55">
            <a:extLst>
              <a:ext uri="{FF2B5EF4-FFF2-40B4-BE49-F238E27FC236}">
                <a16:creationId xmlns:a16="http://schemas.microsoft.com/office/drawing/2014/main" id="{3C504F1E-F1CD-C72E-B205-8774BEBBF89A}"/>
              </a:ext>
            </a:extLst>
          </p:cNvPr>
          <p:cNvSpPr txBox="1"/>
          <p:nvPr/>
        </p:nvSpPr>
        <p:spPr>
          <a:xfrm>
            <a:off x="951712" y="8214363"/>
            <a:ext cx="118525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57" name="ZoneTexte 56">
            <a:extLst>
              <a:ext uri="{FF2B5EF4-FFF2-40B4-BE49-F238E27FC236}">
                <a16:creationId xmlns:a16="http://schemas.microsoft.com/office/drawing/2014/main" id="{8CC19355-636F-78DA-7638-65B798CE0ADC}"/>
              </a:ext>
            </a:extLst>
          </p:cNvPr>
          <p:cNvSpPr txBox="1"/>
          <p:nvPr/>
        </p:nvSpPr>
        <p:spPr>
          <a:xfrm>
            <a:off x="4123300" y="6094904"/>
            <a:ext cx="118525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pic>
        <p:nvPicPr>
          <p:cNvPr id="63" name="Image 62" descr="Une image contenant dessin, croquis, texte, illustration&#10;&#10;Description générée automatiquement">
            <a:extLst>
              <a:ext uri="{FF2B5EF4-FFF2-40B4-BE49-F238E27FC236}">
                <a16:creationId xmlns:a16="http://schemas.microsoft.com/office/drawing/2014/main" id="{638492C5-02BC-39A3-E031-7BEBE47C46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1482" y="4035184"/>
            <a:ext cx="3389203" cy="3389203"/>
          </a:xfrm>
          <a:prstGeom prst="rect">
            <a:avLst/>
          </a:prstGeom>
          <a:effectLst>
            <a:softEdge rad="622300"/>
          </a:effectLst>
        </p:spPr>
      </p:pic>
    </p:spTree>
    <p:extLst>
      <p:ext uri="{BB962C8B-B14F-4D97-AF65-F5344CB8AC3E}">
        <p14:creationId xmlns:p14="http://schemas.microsoft.com/office/powerpoint/2010/main" val="350371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p:cNvSpPr txBox="1"/>
          <p:nvPr/>
        </p:nvSpPr>
        <p:spPr>
          <a:xfrm>
            <a:off x="274251" y="9232921"/>
            <a:ext cx="6498403" cy="646331"/>
          </a:xfrm>
          <a:prstGeom prst="rect">
            <a:avLst/>
          </a:prstGeom>
          <a:noFill/>
          <a:ln>
            <a:solidFill>
              <a:srgbClr val="F6854E"/>
            </a:solidFill>
          </a:ln>
        </p:spPr>
        <p:txBody>
          <a:bodyPr wrap="square" rtlCol="0">
            <a:spAutoFit/>
          </a:bodyPr>
          <a:lstStyle/>
          <a:p>
            <a:pPr algn="ctr"/>
            <a:r>
              <a:rPr lang="fr-FR" sz="1200" dirty="0">
                <a:solidFill>
                  <a:srgbClr val="F6854E"/>
                </a:solidFill>
                <a:latin typeface="Constantia" panose="02030602050306030303" pitchFamily="18" charset="0"/>
              </a:rPr>
              <a:t>JE NE COMPRENDS RIEN à tous ces mots! </a:t>
            </a:r>
          </a:p>
          <a:p>
            <a:pPr algn="ctr"/>
            <a:r>
              <a:rPr lang="fr-FR" sz="1200" dirty="0">
                <a:solidFill>
                  <a:srgbClr val="F6854E"/>
                </a:solidFill>
                <a:latin typeface="Constantia" panose="02030602050306030303" pitchFamily="18" charset="0"/>
              </a:rPr>
              <a:t>C’est normal, pas de panique! </a:t>
            </a:r>
          </a:p>
          <a:p>
            <a:pPr algn="ctr"/>
            <a:r>
              <a:rPr lang="fr-FR" sz="1200" dirty="0">
                <a:solidFill>
                  <a:srgbClr val="F6854E"/>
                </a:solidFill>
                <a:latin typeface="Constantia" panose="02030602050306030303" pitchFamily="18" charset="0"/>
              </a:rPr>
              <a:t>Des flyers expliquant chaque programme me sont donnés! </a:t>
            </a:r>
          </a:p>
        </p:txBody>
      </p:sp>
      <p:sp>
        <p:nvSpPr>
          <p:cNvPr id="2" name="ZoneTexte 1">
            <a:extLst>
              <a:ext uri="{FF2B5EF4-FFF2-40B4-BE49-F238E27FC236}">
                <a16:creationId xmlns:a16="http://schemas.microsoft.com/office/drawing/2014/main" id="{B02E1D28-DF27-4A53-D36A-DA944C3B8183}"/>
              </a:ext>
            </a:extLst>
          </p:cNvPr>
          <p:cNvSpPr txBox="1"/>
          <p:nvPr/>
        </p:nvSpPr>
        <p:spPr>
          <a:xfrm>
            <a:off x="450709" y="1055220"/>
            <a:ext cx="6111179" cy="1754326"/>
          </a:xfrm>
          <a:prstGeom prst="rect">
            <a:avLst/>
          </a:prstGeom>
          <a:noFill/>
        </p:spPr>
        <p:txBody>
          <a:bodyPr wrap="square" rtlCol="0">
            <a:spAutoFit/>
          </a:bodyPr>
          <a:lstStyle/>
          <a:p>
            <a:pPr lvl="0" algn="just"/>
            <a:r>
              <a:rPr lang="fr-FR" sz="1200" b="1" dirty="0">
                <a:latin typeface="Constantia" panose="02030602050306030303" pitchFamily="18" charset="0"/>
              </a:rPr>
              <a:t>Étape 5 : </a:t>
            </a:r>
          </a:p>
          <a:p>
            <a:pPr lvl="0" algn="just"/>
            <a:r>
              <a:rPr lang="fr-FR" sz="1200" b="1" dirty="0">
                <a:latin typeface="Constantia" panose="02030602050306030303" pitchFamily="18" charset="0"/>
              </a:rPr>
              <a:t>Le rendez vous pour MA synthèse de restitution (partie 2)</a:t>
            </a:r>
            <a:endParaRPr lang="fr-FR" sz="1200" dirty="0">
              <a:latin typeface="Constantia" panose="02030602050306030303" pitchFamily="18" charset="0"/>
            </a:endParaRPr>
          </a:p>
          <a:p>
            <a:pPr algn="just"/>
            <a:r>
              <a:rPr lang="fr-FR" sz="1200" b="1" dirty="0">
                <a:latin typeface="Constantia" panose="02030602050306030303" pitchFamily="18" charset="0"/>
              </a:rPr>
              <a:t>Le choix de mon programme à …….</a:t>
            </a:r>
          </a:p>
          <a:p>
            <a:pPr algn="just"/>
            <a:endParaRPr lang="fr-FR" sz="1200" dirty="0">
              <a:latin typeface="Constantia" panose="02030602050306030303" pitchFamily="18" charset="0"/>
            </a:endParaRPr>
          </a:p>
          <a:p>
            <a:pPr algn="just"/>
            <a:r>
              <a:rPr lang="fr-FR" sz="1200" dirty="0">
                <a:latin typeface="Constantia" panose="02030602050306030303" pitchFamily="18" charset="0"/>
              </a:rPr>
              <a:t>Pendant le synthèse de restitution et selon mes objectifs, mes plaintes, et les conclusions de MON bilan, l’équipe me propose un programme à ……. </a:t>
            </a:r>
          </a:p>
          <a:p>
            <a:pPr algn="just"/>
            <a:r>
              <a:rPr lang="fr-FR" sz="1200" b="1" dirty="0">
                <a:latin typeface="Constantia" panose="02030602050306030303" pitchFamily="18" charset="0"/>
              </a:rPr>
              <a:t>À …….. il existe de nombreuses possibilités</a:t>
            </a:r>
            <a:r>
              <a:rPr lang="fr-FR" sz="1200" dirty="0">
                <a:latin typeface="Constantia" panose="02030602050306030303" pitchFamily="18" charset="0"/>
              </a:rPr>
              <a:t>, en groupe ou en individuel.</a:t>
            </a:r>
          </a:p>
          <a:p>
            <a:pPr algn="just"/>
            <a:r>
              <a:rPr lang="fr-FR" sz="1200" dirty="0">
                <a:latin typeface="Constantia" panose="02030602050306030303" pitchFamily="18" charset="0"/>
              </a:rPr>
              <a:t>Durant mon parcours à ……. et selon l’évolution de mes besoins, je pourrai suivre différents programmes, à mon rythme, et selon les souhaits que j’ai.</a:t>
            </a:r>
            <a:endParaRPr lang="fr-FR" dirty="0"/>
          </a:p>
        </p:txBody>
      </p:sp>
      <p:sp>
        <p:nvSpPr>
          <p:cNvPr id="30" name="Titre 1">
            <a:extLst>
              <a:ext uri="{FF2B5EF4-FFF2-40B4-BE49-F238E27FC236}">
                <a16:creationId xmlns:a16="http://schemas.microsoft.com/office/drawing/2014/main" id="{FC37C8FF-3DC0-3068-BF5A-1DBECC084F51}"/>
              </a:ext>
            </a:extLst>
          </p:cNvPr>
          <p:cNvSpPr txBox="1">
            <a:spLocks/>
          </p:cNvSpPr>
          <p:nvPr/>
        </p:nvSpPr>
        <p:spPr>
          <a:xfrm>
            <a:off x="928350" y="134829"/>
            <a:ext cx="4805958" cy="10823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800" b="1" dirty="0">
                <a:latin typeface="Constantia" panose="02030602050306030303" pitchFamily="18" charset="0"/>
              </a:rPr>
              <a:t>Comment se déroule MA prise en soin à ….. ? (V2)</a:t>
            </a:r>
          </a:p>
        </p:txBody>
      </p:sp>
      <p:pic>
        <p:nvPicPr>
          <p:cNvPr id="31" name="Image 30">
            <a:extLst>
              <a:ext uri="{FF2B5EF4-FFF2-40B4-BE49-F238E27FC236}">
                <a16:creationId xmlns:a16="http://schemas.microsoft.com/office/drawing/2014/main" id="{B6D41FAB-7C2D-906A-C1D8-1625EF8C7C30}"/>
              </a:ext>
            </a:extLst>
          </p:cNvPr>
          <p:cNvPicPr>
            <a:picLocks noChangeAspect="1"/>
          </p:cNvPicPr>
          <p:nvPr/>
        </p:nvPicPr>
        <p:blipFill rotWithShape="1">
          <a:blip r:embed="rId2"/>
          <a:srcRect l="69295" t="34939" r="5768" b="46619"/>
          <a:stretch/>
        </p:blipFill>
        <p:spPr>
          <a:xfrm rot="14486785">
            <a:off x="762322" y="6697271"/>
            <a:ext cx="1670886" cy="1494982"/>
          </a:xfrm>
          <a:prstGeom prst="rect">
            <a:avLst/>
          </a:prstGeom>
        </p:spPr>
      </p:pic>
      <p:grpSp>
        <p:nvGrpSpPr>
          <p:cNvPr id="32" name="Groupe 31">
            <a:extLst>
              <a:ext uri="{FF2B5EF4-FFF2-40B4-BE49-F238E27FC236}">
                <a16:creationId xmlns:a16="http://schemas.microsoft.com/office/drawing/2014/main" id="{6B5385BE-0308-5C6B-9E71-37234A83CBB5}"/>
              </a:ext>
            </a:extLst>
          </p:cNvPr>
          <p:cNvGrpSpPr/>
          <p:nvPr/>
        </p:nvGrpSpPr>
        <p:grpSpPr>
          <a:xfrm>
            <a:off x="448050" y="3404035"/>
            <a:ext cx="2189671" cy="1938913"/>
            <a:chOff x="710125" y="4757465"/>
            <a:chExt cx="2189671" cy="1938913"/>
          </a:xfrm>
        </p:grpSpPr>
        <p:pic>
          <p:nvPicPr>
            <p:cNvPr id="34" name="Image 33" descr="Une image contenant croquis, dessin, Dessin au trait, clipart">
              <a:extLst>
                <a:ext uri="{FF2B5EF4-FFF2-40B4-BE49-F238E27FC236}">
                  <a16:creationId xmlns:a16="http://schemas.microsoft.com/office/drawing/2014/main" id="{B5EB6EEA-2DFA-6AB0-4063-31A01E989A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74" t="72070" r="32864"/>
            <a:stretch/>
          </p:blipFill>
          <p:spPr>
            <a:xfrm>
              <a:off x="710125" y="4885570"/>
              <a:ext cx="2091689" cy="1810808"/>
            </a:xfrm>
            <a:prstGeom prst="rect">
              <a:avLst/>
            </a:prstGeom>
          </p:spPr>
        </p:pic>
        <p:sp>
          <p:nvSpPr>
            <p:cNvPr id="35" name="Rectangle : coins arrondis 34">
              <a:extLst>
                <a:ext uri="{FF2B5EF4-FFF2-40B4-BE49-F238E27FC236}">
                  <a16:creationId xmlns:a16="http://schemas.microsoft.com/office/drawing/2014/main" id="{C8D91900-24E1-FFBA-A54E-C361F58C6530}"/>
                </a:ext>
              </a:extLst>
            </p:cNvPr>
            <p:cNvSpPr/>
            <p:nvPr/>
          </p:nvSpPr>
          <p:spPr>
            <a:xfrm>
              <a:off x="2548890" y="4757465"/>
              <a:ext cx="350906" cy="4616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ZoneTexte 35">
            <a:extLst>
              <a:ext uri="{FF2B5EF4-FFF2-40B4-BE49-F238E27FC236}">
                <a16:creationId xmlns:a16="http://schemas.microsoft.com/office/drawing/2014/main" id="{07FF76BD-A77B-2F4E-360E-4CC08DF00D45}"/>
              </a:ext>
            </a:extLst>
          </p:cNvPr>
          <p:cNvSpPr txBox="1"/>
          <p:nvPr/>
        </p:nvSpPr>
        <p:spPr>
          <a:xfrm>
            <a:off x="827978" y="3859866"/>
            <a:ext cx="1377216" cy="461665"/>
          </a:xfrm>
          <a:prstGeom prst="rect">
            <a:avLst/>
          </a:prstGeom>
          <a:noFill/>
        </p:spPr>
        <p:txBody>
          <a:bodyPr wrap="square" rtlCol="0">
            <a:spAutoFit/>
          </a:bodyPr>
          <a:lstStyle/>
          <a:p>
            <a:pPr algn="ctr"/>
            <a:r>
              <a:rPr lang="fr-FR" sz="1200" b="1" i="1" dirty="0">
                <a:solidFill>
                  <a:srgbClr val="F6854E"/>
                </a:solidFill>
                <a:latin typeface="Constantia" panose="02030602050306030303" pitchFamily="18" charset="0"/>
              </a:rPr>
              <a:t>JE VEUX …………</a:t>
            </a:r>
          </a:p>
          <a:p>
            <a:pPr algn="ctr"/>
            <a:r>
              <a:rPr lang="fr-FR" sz="1200" b="1" i="1" dirty="0">
                <a:solidFill>
                  <a:srgbClr val="F6854E"/>
                </a:solidFill>
                <a:latin typeface="Constantia" panose="02030602050306030303" pitchFamily="18" charset="0"/>
              </a:rPr>
              <a:t>! </a:t>
            </a:r>
          </a:p>
        </p:txBody>
      </p:sp>
      <p:sp>
        <p:nvSpPr>
          <p:cNvPr id="37" name="ZoneTexte 36">
            <a:extLst>
              <a:ext uri="{FF2B5EF4-FFF2-40B4-BE49-F238E27FC236}">
                <a16:creationId xmlns:a16="http://schemas.microsoft.com/office/drawing/2014/main" id="{BEB3B140-39AB-0381-BE75-42BCA019DC6D}"/>
              </a:ext>
            </a:extLst>
          </p:cNvPr>
          <p:cNvSpPr txBox="1"/>
          <p:nvPr/>
        </p:nvSpPr>
        <p:spPr>
          <a:xfrm>
            <a:off x="1051968" y="3255141"/>
            <a:ext cx="636114"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46" name="ZoneTexte 45">
            <a:extLst>
              <a:ext uri="{FF2B5EF4-FFF2-40B4-BE49-F238E27FC236}">
                <a16:creationId xmlns:a16="http://schemas.microsoft.com/office/drawing/2014/main" id="{045E59F2-CB97-8A9F-5DB5-330A94CBD09D}"/>
              </a:ext>
            </a:extLst>
          </p:cNvPr>
          <p:cNvSpPr txBox="1"/>
          <p:nvPr/>
        </p:nvSpPr>
        <p:spPr>
          <a:xfrm>
            <a:off x="19177" y="4286349"/>
            <a:ext cx="711746"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47" name="ZoneTexte 46">
            <a:extLst>
              <a:ext uri="{FF2B5EF4-FFF2-40B4-BE49-F238E27FC236}">
                <a16:creationId xmlns:a16="http://schemas.microsoft.com/office/drawing/2014/main" id="{6B94451C-A88E-E715-7E9C-CDC57FA8CC16}"/>
              </a:ext>
            </a:extLst>
          </p:cNvPr>
          <p:cNvSpPr txBox="1"/>
          <p:nvPr/>
        </p:nvSpPr>
        <p:spPr>
          <a:xfrm>
            <a:off x="18730" y="3467965"/>
            <a:ext cx="1175897"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58" name="ZoneTexte 57">
            <a:extLst>
              <a:ext uri="{FF2B5EF4-FFF2-40B4-BE49-F238E27FC236}">
                <a16:creationId xmlns:a16="http://schemas.microsoft.com/office/drawing/2014/main" id="{2254DD73-D58B-E1BE-954B-C9CC9A298FEC}"/>
              </a:ext>
            </a:extLst>
          </p:cNvPr>
          <p:cNvSpPr txBox="1"/>
          <p:nvPr/>
        </p:nvSpPr>
        <p:spPr>
          <a:xfrm>
            <a:off x="358174" y="4791994"/>
            <a:ext cx="609227"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59" name="ZoneTexte 58">
            <a:extLst>
              <a:ext uri="{FF2B5EF4-FFF2-40B4-BE49-F238E27FC236}">
                <a16:creationId xmlns:a16="http://schemas.microsoft.com/office/drawing/2014/main" id="{4F556976-8A47-A470-A102-733E0DBA25C8}"/>
              </a:ext>
            </a:extLst>
          </p:cNvPr>
          <p:cNvSpPr txBox="1"/>
          <p:nvPr/>
        </p:nvSpPr>
        <p:spPr>
          <a:xfrm>
            <a:off x="1668505" y="3265536"/>
            <a:ext cx="504180" cy="276999"/>
          </a:xfrm>
          <a:prstGeom prst="rect">
            <a:avLst/>
          </a:prstGeom>
          <a:noFill/>
        </p:spPr>
        <p:txBody>
          <a:bodyPr wrap="square" rtlCol="0">
            <a:spAutoFit/>
          </a:bodyPr>
          <a:lstStyle/>
          <a:p>
            <a:r>
              <a:rPr lang="fr-FR" sz="1200" dirty="0">
                <a:latin typeface="Constantia" panose="02030602050306030303" pitchFamily="18" charset="0"/>
              </a:rPr>
              <a:t>…..</a:t>
            </a:r>
          </a:p>
        </p:txBody>
      </p:sp>
      <p:pic>
        <p:nvPicPr>
          <p:cNvPr id="60" name="Image 59">
            <a:extLst>
              <a:ext uri="{FF2B5EF4-FFF2-40B4-BE49-F238E27FC236}">
                <a16:creationId xmlns:a16="http://schemas.microsoft.com/office/drawing/2014/main" id="{A06631FE-48A9-09A9-2735-DD154458497E}"/>
              </a:ext>
            </a:extLst>
          </p:cNvPr>
          <p:cNvPicPr>
            <a:picLocks noChangeAspect="1"/>
          </p:cNvPicPr>
          <p:nvPr/>
        </p:nvPicPr>
        <p:blipFill rotWithShape="1">
          <a:blip r:embed="rId2"/>
          <a:srcRect l="63173" t="58526" b="15630"/>
          <a:stretch/>
        </p:blipFill>
        <p:spPr>
          <a:xfrm flipH="1">
            <a:off x="3461741" y="3414043"/>
            <a:ext cx="2608346" cy="1745202"/>
          </a:xfrm>
          <a:prstGeom prst="rect">
            <a:avLst/>
          </a:prstGeom>
        </p:spPr>
      </p:pic>
      <p:sp>
        <p:nvSpPr>
          <p:cNvPr id="61" name="ZoneTexte 60">
            <a:extLst>
              <a:ext uri="{FF2B5EF4-FFF2-40B4-BE49-F238E27FC236}">
                <a16:creationId xmlns:a16="http://schemas.microsoft.com/office/drawing/2014/main" id="{F3781802-988A-3C8A-5168-45D9E11FE508}"/>
              </a:ext>
            </a:extLst>
          </p:cNvPr>
          <p:cNvSpPr txBox="1"/>
          <p:nvPr/>
        </p:nvSpPr>
        <p:spPr>
          <a:xfrm>
            <a:off x="3774883" y="3809515"/>
            <a:ext cx="1945699" cy="276999"/>
          </a:xfrm>
          <a:prstGeom prst="rect">
            <a:avLst/>
          </a:prstGeom>
          <a:noFill/>
        </p:spPr>
        <p:txBody>
          <a:bodyPr wrap="square" rtlCol="0">
            <a:spAutoFit/>
          </a:bodyPr>
          <a:lstStyle/>
          <a:p>
            <a:pPr lvl="1" algn="ctr"/>
            <a:r>
              <a:rPr lang="fr-FR" sz="1200" b="1" i="1" dirty="0">
                <a:solidFill>
                  <a:srgbClr val="F6854E"/>
                </a:solidFill>
                <a:latin typeface="Constantia" panose="02030602050306030303" pitchFamily="18" charset="0"/>
              </a:rPr>
              <a:t>JE veux……….! </a:t>
            </a:r>
          </a:p>
        </p:txBody>
      </p:sp>
      <p:sp>
        <p:nvSpPr>
          <p:cNvPr id="62" name="ZoneTexte 61">
            <a:extLst>
              <a:ext uri="{FF2B5EF4-FFF2-40B4-BE49-F238E27FC236}">
                <a16:creationId xmlns:a16="http://schemas.microsoft.com/office/drawing/2014/main" id="{44EA9262-EB8B-7CCA-8543-6A3467D4F91F}"/>
              </a:ext>
            </a:extLst>
          </p:cNvPr>
          <p:cNvSpPr txBox="1"/>
          <p:nvPr/>
        </p:nvSpPr>
        <p:spPr>
          <a:xfrm>
            <a:off x="3590690" y="3683975"/>
            <a:ext cx="65799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3" name="ZoneTexte 62">
            <a:extLst>
              <a:ext uri="{FF2B5EF4-FFF2-40B4-BE49-F238E27FC236}">
                <a16:creationId xmlns:a16="http://schemas.microsoft.com/office/drawing/2014/main" id="{7523D1D7-9293-1A29-B1DB-42909FBF19B1}"/>
              </a:ext>
            </a:extLst>
          </p:cNvPr>
          <p:cNvSpPr txBox="1"/>
          <p:nvPr/>
        </p:nvSpPr>
        <p:spPr>
          <a:xfrm>
            <a:off x="5794799" y="3893725"/>
            <a:ext cx="74542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4" name="ZoneTexte 63">
            <a:extLst>
              <a:ext uri="{FF2B5EF4-FFF2-40B4-BE49-F238E27FC236}">
                <a16:creationId xmlns:a16="http://schemas.microsoft.com/office/drawing/2014/main" id="{8A8B896D-238E-963F-8913-C503AA0192BA}"/>
              </a:ext>
            </a:extLst>
          </p:cNvPr>
          <p:cNvSpPr txBox="1"/>
          <p:nvPr/>
        </p:nvSpPr>
        <p:spPr>
          <a:xfrm>
            <a:off x="4506771" y="3275543"/>
            <a:ext cx="74542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5" name="ZoneTexte 64">
            <a:extLst>
              <a:ext uri="{FF2B5EF4-FFF2-40B4-BE49-F238E27FC236}">
                <a16:creationId xmlns:a16="http://schemas.microsoft.com/office/drawing/2014/main" id="{CA4C8E88-9B30-B086-5A68-46BE70E0BDC6}"/>
              </a:ext>
            </a:extLst>
          </p:cNvPr>
          <p:cNvSpPr txBox="1"/>
          <p:nvPr/>
        </p:nvSpPr>
        <p:spPr>
          <a:xfrm>
            <a:off x="4870625" y="4805450"/>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6" name="ZoneTexte 65">
            <a:extLst>
              <a:ext uri="{FF2B5EF4-FFF2-40B4-BE49-F238E27FC236}">
                <a16:creationId xmlns:a16="http://schemas.microsoft.com/office/drawing/2014/main" id="{4B06054A-C327-5BCF-3BB1-C616DA60CF35}"/>
              </a:ext>
            </a:extLst>
          </p:cNvPr>
          <p:cNvSpPr txBox="1"/>
          <p:nvPr/>
        </p:nvSpPr>
        <p:spPr>
          <a:xfrm>
            <a:off x="5584623" y="4566288"/>
            <a:ext cx="7671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7" name="ZoneTexte 66">
            <a:extLst>
              <a:ext uri="{FF2B5EF4-FFF2-40B4-BE49-F238E27FC236}">
                <a16:creationId xmlns:a16="http://schemas.microsoft.com/office/drawing/2014/main" id="{B58C0BC1-EE8B-B7FA-DD5F-0082FD8677CF}"/>
              </a:ext>
            </a:extLst>
          </p:cNvPr>
          <p:cNvSpPr txBox="1"/>
          <p:nvPr/>
        </p:nvSpPr>
        <p:spPr>
          <a:xfrm>
            <a:off x="5198327" y="3545475"/>
            <a:ext cx="1490843"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8" name="ZoneTexte 67">
            <a:extLst>
              <a:ext uri="{FF2B5EF4-FFF2-40B4-BE49-F238E27FC236}">
                <a16:creationId xmlns:a16="http://schemas.microsoft.com/office/drawing/2014/main" id="{428D530F-9A9E-B7FC-CB5D-B69C783656EC}"/>
              </a:ext>
            </a:extLst>
          </p:cNvPr>
          <p:cNvSpPr txBox="1"/>
          <p:nvPr/>
        </p:nvSpPr>
        <p:spPr>
          <a:xfrm>
            <a:off x="5832097" y="4304098"/>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9" name="ZoneTexte 68">
            <a:extLst>
              <a:ext uri="{FF2B5EF4-FFF2-40B4-BE49-F238E27FC236}">
                <a16:creationId xmlns:a16="http://schemas.microsoft.com/office/drawing/2014/main" id="{9F3C47A2-B658-0959-7801-C23EF118CE36}"/>
              </a:ext>
            </a:extLst>
          </p:cNvPr>
          <p:cNvSpPr txBox="1"/>
          <p:nvPr/>
        </p:nvSpPr>
        <p:spPr>
          <a:xfrm>
            <a:off x="4016011" y="3385895"/>
            <a:ext cx="54462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0" name="ZoneTexte 69">
            <a:extLst>
              <a:ext uri="{FF2B5EF4-FFF2-40B4-BE49-F238E27FC236}">
                <a16:creationId xmlns:a16="http://schemas.microsoft.com/office/drawing/2014/main" id="{0CCDA182-DECA-BD8C-885C-E055B0358D2A}"/>
              </a:ext>
            </a:extLst>
          </p:cNvPr>
          <p:cNvSpPr txBox="1"/>
          <p:nvPr/>
        </p:nvSpPr>
        <p:spPr>
          <a:xfrm>
            <a:off x="5198327" y="3309046"/>
            <a:ext cx="596472" cy="280360"/>
          </a:xfrm>
          <a:prstGeom prst="rect">
            <a:avLst/>
          </a:prstGeom>
          <a:noFill/>
        </p:spPr>
        <p:txBody>
          <a:bodyPr wrap="square" rtlCol="0">
            <a:spAutoFit/>
          </a:bodyPr>
          <a:lstStyle/>
          <a:p>
            <a:pPr algn="ctr"/>
            <a:r>
              <a:rPr lang="fr-FR" sz="1200" dirty="0">
                <a:latin typeface="Constantia" panose="02030602050306030303" pitchFamily="18" charset="0"/>
              </a:rPr>
              <a:t>……</a:t>
            </a:r>
          </a:p>
        </p:txBody>
      </p:sp>
      <p:pic>
        <p:nvPicPr>
          <p:cNvPr id="71" name="Image 70" descr="Une image contenant croquis, dessin, Dessin au trait, clipart">
            <a:extLst>
              <a:ext uri="{FF2B5EF4-FFF2-40B4-BE49-F238E27FC236}">
                <a16:creationId xmlns:a16="http://schemas.microsoft.com/office/drawing/2014/main" id="{CDD8E16E-2426-9A96-5160-B44097311F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72" t="31272" r="34440" b="28128"/>
          <a:stretch/>
        </p:blipFill>
        <p:spPr>
          <a:xfrm rot="18036050" flipV="1">
            <a:off x="3603389" y="6205808"/>
            <a:ext cx="1817743" cy="2420539"/>
          </a:xfrm>
          <a:prstGeom prst="rect">
            <a:avLst/>
          </a:prstGeom>
        </p:spPr>
      </p:pic>
      <p:sp>
        <p:nvSpPr>
          <p:cNvPr id="72" name="ZoneTexte 71">
            <a:extLst>
              <a:ext uri="{FF2B5EF4-FFF2-40B4-BE49-F238E27FC236}">
                <a16:creationId xmlns:a16="http://schemas.microsoft.com/office/drawing/2014/main" id="{AFDDF0E4-F452-3C18-F56A-5B92A97F2018}"/>
              </a:ext>
            </a:extLst>
          </p:cNvPr>
          <p:cNvSpPr txBox="1"/>
          <p:nvPr/>
        </p:nvSpPr>
        <p:spPr>
          <a:xfrm>
            <a:off x="3919689" y="7106239"/>
            <a:ext cx="1491741" cy="461665"/>
          </a:xfrm>
          <a:prstGeom prst="rect">
            <a:avLst/>
          </a:prstGeom>
          <a:noFill/>
        </p:spPr>
        <p:txBody>
          <a:bodyPr wrap="square" rtlCol="0">
            <a:spAutoFit/>
          </a:bodyPr>
          <a:lstStyle/>
          <a:p>
            <a:pPr algn="ctr"/>
            <a:r>
              <a:rPr lang="fr-FR" sz="1200" b="1" i="1" dirty="0">
                <a:solidFill>
                  <a:srgbClr val="F6854E"/>
                </a:solidFill>
                <a:latin typeface="Constantia" panose="02030602050306030303" pitchFamily="18" charset="0"/>
              </a:rPr>
              <a:t>JE VEUX</a:t>
            </a:r>
          </a:p>
          <a:p>
            <a:pPr algn="ctr"/>
            <a:r>
              <a:rPr lang="fr-FR" sz="1200" b="1" i="1" dirty="0">
                <a:solidFill>
                  <a:srgbClr val="F6854E"/>
                </a:solidFill>
                <a:latin typeface="Constantia" panose="02030602050306030303" pitchFamily="18" charset="0"/>
              </a:rPr>
              <a:t>…………….</a:t>
            </a:r>
          </a:p>
        </p:txBody>
      </p:sp>
      <p:sp>
        <p:nvSpPr>
          <p:cNvPr id="73" name="ZoneTexte 72">
            <a:extLst>
              <a:ext uri="{FF2B5EF4-FFF2-40B4-BE49-F238E27FC236}">
                <a16:creationId xmlns:a16="http://schemas.microsoft.com/office/drawing/2014/main" id="{47B2C6A0-4E74-3CE7-E40C-9BF6AA1C6900}"/>
              </a:ext>
            </a:extLst>
          </p:cNvPr>
          <p:cNvSpPr txBox="1"/>
          <p:nvPr/>
        </p:nvSpPr>
        <p:spPr>
          <a:xfrm>
            <a:off x="2857485" y="7527947"/>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4" name="ZoneTexte 73">
            <a:extLst>
              <a:ext uri="{FF2B5EF4-FFF2-40B4-BE49-F238E27FC236}">
                <a16:creationId xmlns:a16="http://schemas.microsoft.com/office/drawing/2014/main" id="{498870CF-793E-167D-AE20-83911DB44734}"/>
              </a:ext>
            </a:extLst>
          </p:cNvPr>
          <p:cNvSpPr txBox="1"/>
          <p:nvPr/>
        </p:nvSpPr>
        <p:spPr>
          <a:xfrm>
            <a:off x="5405245" y="7913876"/>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5" name="ZoneTexte 74">
            <a:extLst>
              <a:ext uri="{FF2B5EF4-FFF2-40B4-BE49-F238E27FC236}">
                <a16:creationId xmlns:a16="http://schemas.microsoft.com/office/drawing/2014/main" id="{356DB8FF-A4C9-360C-B4CD-9D0579EE31A5}"/>
              </a:ext>
            </a:extLst>
          </p:cNvPr>
          <p:cNvSpPr txBox="1"/>
          <p:nvPr/>
        </p:nvSpPr>
        <p:spPr>
          <a:xfrm>
            <a:off x="4889816" y="6614857"/>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6" name="ZoneTexte 75">
            <a:extLst>
              <a:ext uri="{FF2B5EF4-FFF2-40B4-BE49-F238E27FC236}">
                <a16:creationId xmlns:a16="http://schemas.microsoft.com/office/drawing/2014/main" id="{FCA7907E-AFFD-9DCE-E83A-1FEA97DC3F7F}"/>
              </a:ext>
            </a:extLst>
          </p:cNvPr>
          <p:cNvSpPr txBox="1"/>
          <p:nvPr/>
        </p:nvSpPr>
        <p:spPr>
          <a:xfrm>
            <a:off x="5426060" y="6962722"/>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7" name="ZoneTexte 76">
            <a:extLst>
              <a:ext uri="{FF2B5EF4-FFF2-40B4-BE49-F238E27FC236}">
                <a16:creationId xmlns:a16="http://schemas.microsoft.com/office/drawing/2014/main" id="{6B1EC5BB-0738-2E27-398C-9030B7FF69E5}"/>
              </a:ext>
            </a:extLst>
          </p:cNvPr>
          <p:cNvSpPr txBox="1"/>
          <p:nvPr/>
        </p:nvSpPr>
        <p:spPr>
          <a:xfrm>
            <a:off x="5507692" y="7554982"/>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8" name="ZoneTexte 77">
            <a:extLst>
              <a:ext uri="{FF2B5EF4-FFF2-40B4-BE49-F238E27FC236}">
                <a16:creationId xmlns:a16="http://schemas.microsoft.com/office/drawing/2014/main" id="{B0D656F8-C70F-C678-2716-7C62E08D1081}"/>
              </a:ext>
            </a:extLst>
          </p:cNvPr>
          <p:cNvSpPr txBox="1"/>
          <p:nvPr/>
        </p:nvSpPr>
        <p:spPr>
          <a:xfrm>
            <a:off x="5205966" y="8231960"/>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9" name="ZoneTexte 78">
            <a:extLst>
              <a:ext uri="{FF2B5EF4-FFF2-40B4-BE49-F238E27FC236}">
                <a16:creationId xmlns:a16="http://schemas.microsoft.com/office/drawing/2014/main" id="{91C96969-C4C2-B877-9EAB-36C721E15380}"/>
              </a:ext>
            </a:extLst>
          </p:cNvPr>
          <p:cNvSpPr txBox="1"/>
          <p:nvPr/>
        </p:nvSpPr>
        <p:spPr>
          <a:xfrm>
            <a:off x="3106084" y="8293609"/>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0" name="ZoneTexte 79">
            <a:extLst>
              <a:ext uri="{FF2B5EF4-FFF2-40B4-BE49-F238E27FC236}">
                <a16:creationId xmlns:a16="http://schemas.microsoft.com/office/drawing/2014/main" id="{6390A7FA-CF1E-E458-605F-BF9A505C108B}"/>
              </a:ext>
            </a:extLst>
          </p:cNvPr>
          <p:cNvSpPr txBox="1"/>
          <p:nvPr/>
        </p:nvSpPr>
        <p:spPr>
          <a:xfrm>
            <a:off x="4879482" y="8623322"/>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1" name="ZoneTexte 80">
            <a:extLst>
              <a:ext uri="{FF2B5EF4-FFF2-40B4-BE49-F238E27FC236}">
                <a16:creationId xmlns:a16="http://schemas.microsoft.com/office/drawing/2014/main" id="{92748268-57A3-8546-2001-0B650C37A4A8}"/>
              </a:ext>
            </a:extLst>
          </p:cNvPr>
          <p:cNvSpPr txBox="1"/>
          <p:nvPr/>
        </p:nvSpPr>
        <p:spPr>
          <a:xfrm>
            <a:off x="4334969" y="8447990"/>
            <a:ext cx="1012883"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2" name="ZoneTexte 81">
            <a:extLst>
              <a:ext uri="{FF2B5EF4-FFF2-40B4-BE49-F238E27FC236}">
                <a16:creationId xmlns:a16="http://schemas.microsoft.com/office/drawing/2014/main" id="{F6C58065-DDA8-FCA1-A687-4D7B76836B91}"/>
              </a:ext>
            </a:extLst>
          </p:cNvPr>
          <p:cNvSpPr txBox="1"/>
          <p:nvPr/>
        </p:nvSpPr>
        <p:spPr>
          <a:xfrm>
            <a:off x="2882711" y="7898025"/>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3" name="ZoneTexte 82">
            <a:extLst>
              <a:ext uri="{FF2B5EF4-FFF2-40B4-BE49-F238E27FC236}">
                <a16:creationId xmlns:a16="http://schemas.microsoft.com/office/drawing/2014/main" id="{B64CE484-34E3-C89B-AF65-F78E22F39C1B}"/>
              </a:ext>
            </a:extLst>
          </p:cNvPr>
          <p:cNvSpPr txBox="1"/>
          <p:nvPr/>
        </p:nvSpPr>
        <p:spPr>
          <a:xfrm>
            <a:off x="975252" y="6957708"/>
            <a:ext cx="814150" cy="646331"/>
          </a:xfrm>
          <a:prstGeom prst="rect">
            <a:avLst/>
          </a:prstGeom>
          <a:noFill/>
        </p:spPr>
        <p:txBody>
          <a:bodyPr wrap="square" rtlCol="0">
            <a:spAutoFit/>
          </a:bodyPr>
          <a:lstStyle/>
          <a:p>
            <a:pPr algn="ctr"/>
            <a:r>
              <a:rPr lang="fr-FR" sz="1200" b="1" i="1" dirty="0">
                <a:solidFill>
                  <a:srgbClr val="F6854E"/>
                </a:solidFill>
                <a:latin typeface="Constantia" panose="02030602050306030303" pitchFamily="18" charset="0"/>
              </a:rPr>
              <a:t>JE VEUX……………! </a:t>
            </a:r>
          </a:p>
        </p:txBody>
      </p:sp>
      <p:sp>
        <p:nvSpPr>
          <p:cNvPr id="84" name="ZoneTexte 83">
            <a:extLst>
              <a:ext uri="{FF2B5EF4-FFF2-40B4-BE49-F238E27FC236}">
                <a16:creationId xmlns:a16="http://schemas.microsoft.com/office/drawing/2014/main" id="{CC0DEB65-4C31-BBD2-7B3A-D07CC50E032F}"/>
              </a:ext>
            </a:extLst>
          </p:cNvPr>
          <p:cNvSpPr txBox="1"/>
          <p:nvPr/>
        </p:nvSpPr>
        <p:spPr>
          <a:xfrm>
            <a:off x="326308" y="6540698"/>
            <a:ext cx="1185258"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85" name="ZoneTexte 84">
            <a:extLst>
              <a:ext uri="{FF2B5EF4-FFF2-40B4-BE49-F238E27FC236}">
                <a16:creationId xmlns:a16="http://schemas.microsoft.com/office/drawing/2014/main" id="{5759F8AE-DABA-4742-EC48-00D1131208F8}"/>
              </a:ext>
            </a:extLst>
          </p:cNvPr>
          <p:cNvSpPr txBox="1"/>
          <p:nvPr/>
        </p:nvSpPr>
        <p:spPr>
          <a:xfrm>
            <a:off x="46901" y="7624903"/>
            <a:ext cx="118525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6" name="ZoneTexte 85">
            <a:extLst>
              <a:ext uri="{FF2B5EF4-FFF2-40B4-BE49-F238E27FC236}">
                <a16:creationId xmlns:a16="http://schemas.microsoft.com/office/drawing/2014/main" id="{A46CDA61-26FA-F604-CFD5-809DF83E5E18}"/>
              </a:ext>
            </a:extLst>
          </p:cNvPr>
          <p:cNvSpPr txBox="1"/>
          <p:nvPr/>
        </p:nvSpPr>
        <p:spPr>
          <a:xfrm>
            <a:off x="280030" y="7005305"/>
            <a:ext cx="1185258"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87" name="ZoneTexte 86">
            <a:extLst>
              <a:ext uri="{FF2B5EF4-FFF2-40B4-BE49-F238E27FC236}">
                <a16:creationId xmlns:a16="http://schemas.microsoft.com/office/drawing/2014/main" id="{3C00CD5D-5470-4493-A307-FD5AF761FAA3}"/>
              </a:ext>
            </a:extLst>
          </p:cNvPr>
          <p:cNvSpPr txBox="1"/>
          <p:nvPr/>
        </p:nvSpPr>
        <p:spPr>
          <a:xfrm>
            <a:off x="951712" y="8214363"/>
            <a:ext cx="118525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8" name="ZoneTexte 87">
            <a:extLst>
              <a:ext uri="{FF2B5EF4-FFF2-40B4-BE49-F238E27FC236}">
                <a16:creationId xmlns:a16="http://schemas.microsoft.com/office/drawing/2014/main" id="{0C0432D2-06AD-CB32-0B4C-A07F9BA3E152}"/>
              </a:ext>
            </a:extLst>
          </p:cNvPr>
          <p:cNvSpPr txBox="1"/>
          <p:nvPr/>
        </p:nvSpPr>
        <p:spPr>
          <a:xfrm>
            <a:off x="4123300" y="6094904"/>
            <a:ext cx="118525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pic>
        <p:nvPicPr>
          <p:cNvPr id="33" name="Image 32" descr="Une image contenant habits, dessin, dessin humoristique, Dessin d’enfant&#10;&#10;Description générée automatiquement">
            <a:extLst>
              <a:ext uri="{FF2B5EF4-FFF2-40B4-BE49-F238E27FC236}">
                <a16:creationId xmlns:a16="http://schemas.microsoft.com/office/drawing/2014/main" id="{CFC80870-96DE-4A4B-7775-EDEEF6A6D1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521" y="3744964"/>
            <a:ext cx="4042404" cy="4042404"/>
          </a:xfrm>
          <a:prstGeom prst="rect">
            <a:avLst/>
          </a:prstGeom>
          <a:effectLst>
            <a:softEdge rad="1168400"/>
          </a:effectLst>
        </p:spPr>
      </p:pic>
    </p:spTree>
    <p:extLst>
      <p:ext uri="{BB962C8B-B14F-4D97-AF65-F5344CB8AC3E}">
        <p14:creationId xmlns:p14="http://schemas.microsoft.com/office/powerpoint/2010/main" val="184365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a:extLst>
              <a:ext uri="{FF2B5EF4-FFF2-40B4-BE49-F238E27FC236}">
                <a16:creationId xmlns:a16="http://schemas.microsoft.com/office/drawing/2014/main" id="{1EC19EC4-BC07-FA09-9C8D-D7D55C17247F}"/>
              </a:ext>
            </a:extLst>
          </p:cNvPr>
          <p:cNvSpPr txBox="1"/>
          <p:nvPr/>
        </p:nvSpPr>
        <p:spPr>
          <a:xfrm>
            <a:off x="274251" y="9232921"/>
            <a:ext cx="6498403" cy="646331"/>
          </a:xfrm>
          <a:prstGeom prst="rect">
            <a:avLst/>
          </a:prstGeom>
          <a:noFill/>
          <a:ln>
            <a:solidFill>
              <a:srgbClr val="F6854E"/>
            </a:solidFill>
          </a:ln>
        </p:spPr>
        <p:txBody>
          <a:bodyPr wrap="square" rtlCol="0">
            <a:spAutoFit/>
          </a:bodyPr>
          <a:lstStyle/>
          <a:p>
            <a:pPr algn="ctr"/>
            <a:r>
              <a:rPr lang="fr-FR" sz="1200" dirty="0">
                <a:solidFill>
                  <a:srgbClr val="F6854E"/>
                </a:solidFill>
                <a:latin typeface="Constantia" panose="02030602050306030303" pitchFamily="18" charset="0"/>
              </a:rPr>
              <a:t>JE NE COMPRENDS RIEN à tous ces mots! </a:t>
            </a:r>
          </a:p>
          <a:p>
            <a:pPr algn="ctr"/>
            <a:r>
              <a:rPr lang="fr-FR" sz="1200" dirty="0">
                <a:solidFill>
                  <a:srgbClr val="F6854E"/>
                </a:solidFill>
                <a:latin typeface="Constantia" panose="02030602050306030303" pitchFamily="18" charset="0"/>
              </a:rPr>
              <a:t>C’est normal, pas de panique! </a:t>
            </a:r>
          </a:p>
          <a:p>
            <a:pPr algn="ctr"/>
            <a:r>
              <a:rPr lang="fr-FR" sz="1200" b="1" dirty="0">
                <a:solidFill>
                  <a:srgbClr val="F6854E"/>
                </a:solidFill>
                <a:latin typeface="Constantia" panose="02030602050306030303" pitchFamily="18" charset="0"/>
              </a:rPr>
              <a:t>Des flyers expliquant chaque programme me sont donnés! </a:t>
            </a:r>
          </a:p>
        </p:txBody>
      </p:sp>
      <p:sp>
        <p:nvSpPr>
          <p:cNvPr id="31" name="ZoneTexte 30">
            <a:extLst>
              <a:ext uri="{FF2B5EF4-FFF2-40B4-BE49-F238E27FC236}">
                <a16:creationId xmlns:a16="http://schemas.microsoft.com/office/drawing/2014/main" id="{D4585843-C7D1-4B04-5EE1-3DA98F273D45}"/>
              </a:ext>
            </a:extLst>
          </p:cNvPr>
          <p:cNvSpPr txBox="1"/>
          <p:nvPr/>
        </p:nvSpPr>
        <p:spPr>
          <a:xfrm>
            <a:off x="450709" y="1055220"/>
            <a:ext cx="6111179" cy="1754326"/>
          </a:xfrm>
          <a:prstGeom prst="rect">
            <a:avLst/>
          </a:prstGeom>
          <a:noFill/>
        </p:spPr>
        <p:txBody>
          <a:bodyPr wrap="square" rtlCol="0">
            <a:spAutoFit/>
          </a:bodyPr>
          <a:lstStyle/>
          <a:p>
            <a:pPr lvl="0" algn="just"/>
            <a:r>
              <a:rPr lang="fr-FR" sz="1200" b="1" dirty="0">
                <a:latin typeface="Constantia" panose="02030602050306030303" pitchFamily="18" charset="0"/>
              </a:rPr>
              <a:t>Étape 5 : </a:t>
            </a:r>
          </a:p>
          <a:p>
            <a:pPr lvl="0" algn="just"/>
            <a:r>
              <a:rPr lang="fr-FR" sz="1200" b="1" dirty="0">
                <a:latin typeface="Constantia" panose="02030602050306030303" pitchFamily="18" charset="0"/>
              </a:rPr>
              <a:t>Le rendez vous pour MA synthèse de restitution (partie 2)</a:t>
            </a:r>
            <a:endParaRPr lang="fr-FR" sz="1200" dirty="0">
              <a:latin typeface="Constantia" panose="02030602050306030303" pitchFamily="18" charset="0"/>
            </a:endParaRPr>
          </a:p>
          <a:p>
            <a:pPr algn="just"/>
            <a:r>
              <a:rPr lang="fr-FR" sz="1200" b="1" dirty="0">
                <a:latin typeface="Constantia" panose="02030602050306030303" pitchFamily="18" charset="0"/>
              </a:rPr>
              <a:t>Le choix de mon programme à …….</a:t>
            </a:r>
          </a:p>
          <a:p>
            <a:pPr algn="just"/>
            <a:endParaRPr lang="fr-FR" sz="1200" dirty="0">
              <a:latin typeface="Constantia" panose="02030602050306030303" pitchFamily="18" charset="0"/>
            </a:endParaRPr>
          </a:p>
          <a:p>
            <a:pPr algn="just"/>
            <a:r>
              <a:rPr lang="fr-FR" sz="1200" dirty="0">
                <a:latin typeface="Constantia" panose="02030602050306030303" pitchFamily="18" charset="0"/>
              </a:rPr>
              <a:t>Pendant le synthèse de restitution et selon mes objectifs, mes plaintes, et les conclusions de MON bilan, l’équipe me propose un programme à ……. </a:t>
            </a:r>
          </a:p>
          <a:p>
            <a:pPr algn="just"/>
            <a:r>
              <a:rPr lang="fr-FR" sz="1200" b="1" dirty="0">
                <a:latin typeface="Constantia" panose="02030602050306030303" pitchFamily="18" charset="0"/>
              </a:rPr>
              <a:t>À …….. il existe de nombreuses possibilités</a:t>
            </a:r>
            <a:r>
              <a:rPr lang="fr-FR" sz="1200" dirty="0">
                <a:latin typeface="Constantia" panose="02030602050306030303" pitchFamily="18" charset="0"/>
              </a:rPr>
              <a:t>, en groupe ou en individuel.</a:t>
            </a:r>
          </a:p>
          <a:p>
            <a:pPr algn="just"/>
            <a:r>
              <a:rPr lang="fr-FR" sz="1200" dirty="0">
                <a:latin typeface="Constantia" panose="02030602050306030303" pitchFamily="18" charset="0"/>
              </a:rPr>
              <a:t>Durant mon parcours à ……. et selon l’évolution de mes besoins, je pourrai suivre différents programmes, à mon rythme, et selon les souhaits que j’ai.</a:t>
            </a:r>
            <a:endParaRPr lang="fr-FR" dirty="0"/>
          </a:p>
        </p:txBody>
      </p:sp>
      <p:sp>
        <p:nvSpPr>
          <p:cNvPr id="32" name="Titre 1">
            <a:extLst>
              <a:ext uri="{FF2B5EF4-FFF2-40B4-BE49-F238E27FC236}">
                <a16:creationId xmlns:a16="http://schemas.microsoft.com/office/drawing/2014/main" id="{B8E12EFC-2B9B-A08F-C807-32C09A05EED9}"/>
              </a:ext>
            </a:extLst>
          </p:cNvPr>
          <p:cNvSpPr txBox="1">
            <a:spLocks/>
          </p:cNvSpPr>
          <p:nvPr/>
        </p:nvSpPr>
        <p:spPr>
          <a:xfrm>
            <a:off x="928350" y="134829"/>
            <a:ext cx="4805958" cy="10823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800" b="1" dirty="0">
                <a:latin typeface="Constantia" panose="02030602050306030303" pitchFamily="18" charset="0"/>
              </a:rPr>
              <a:t>Comment se déroule MA prise en soin à ….. ? (V3)</a:t>
            </a:r>
          </a:p>
        </p:txBody>
      </p:sp>
      <p:pic>
        <p:nvPicPr>
          <p:cNvPr id="33" name="Image 32">
            <a:extLst>
              <a:ext uri="{FF2B5EF4-FFF2-40B4-BE49-F238E27FC236}">
                <a16:creationId xmlns:a16="http://schemas.microsoft.com/office/drawing/2014/main" id="{ECEB15E8-E7DB-C118-020D-D1A37687CE36}"/>
              </a:ext>
            </a:extLst>
          </p:cNvPr>
          <p:cNvPicPr>
            <a:picLocks noChangeAspect="1"/>
          </p:cNvPicPr>
          <p:nvPr/>
        </p:nvPicPr>
        <p:blipFill rotWithShape="1">
          <a:blip r:embed="rId2"/>
          <a:srcRect l="69295" t="34939" r="5768" b="46619"/>
          <a:stretch/>
        </p:blipFill>
        <p:spPr>
          <a:xfrm rot="14486785">
            <a:off x="762322" y="6697271"/>
            <a:ext cx="1670886" cy="1494982"/>
          </a:xfrm>
          <a:prstGeom prst="rect">
            <a:avLst/>
          </a:prstGeom>
        </p:spPr>
      </p:pic>
      <p:grpSp>
        <p:nvGrpSpPr>
          <p:cNvPr id="34" name="Groupe 33">
            <a:extLst>
              <a:ext uri="{FF2B5EF4-FFF2-40B4-BE49-F238E27FC236}">
                <a16:creationId xmlns:a16="http://schemas.microsoft.com/office/drawing/2014/main" id="{8AF95207-E2E4-5473-2B95-201BFDE1DD05}"/>
              </a:ext>
            </a:extLst>
          </p:cNvPr>
          <p:cNvGrpSpPr/>
          <p:nvPr/>
        </p:nvGrpSpPr>
        <p:grpSpPr>
          <a:xfrm>
            <a:off x="448050" y="3404035"/>
            <a:ext cx="2189671" cy="1938913"/>
            <a:chOff x="710125" y="4757465"/>
            <a:chExt cx="2189671" cy="1938913"/>
          </a:xfrm>
        </p:grpSpPr>
        <p:pic>
          <p:nvPicPr>
            <p:cNvPr id="35" name="Image 34" descr="Une image contenant croquis, dessin, Dessin au trait, clipart">
              <a:extLst>
                <a:ext uri="{FF2B5EF4-FFF2-40B4-BE49-F238E27FC236}">
                  <a16:creationId xmlns:a16="http://schemas.microsoft.com/office/drawing/2014/main" id="{4115BD54-D2B2-FEB9-86CA-866D0612BB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74" t="72070" r="32864"/>
            <a:stretch/>
          </p:blipFill>
          <p:spPr>
            <a:xfrm>
              <a:off x="710125" y="4885570"/>
              <a:ext cx="2091689" cy="1810808"/>
            </a:xfrm>
            <a:prstGeom prst="rect">
              <a:avLst/>
            </a:prstGeom>
          </p:spPr>
        </p:pic>
        <p:sp>
          <p:nvSpPr>
            <p:cNvPr id="36" name="Rectangle : coins arrondis 35">
              <a:extLst>
                <a:ext uri="{FF2B5EF4-FFF2-40B4-BE49-F238E27FC236}">
                  <a16:creationId xmlns:a16="http://schemas.microsoft.com/office/drawing/2014/main" id="{1A0FD0C2-ECFC-442F-D403-972E190F20BF}"/>
                </a:ext>
              </a:extLst>
            </p:cNvPr>
            <p:cNvSpPr/>
            <p:nvPr/>
          </p:nvSpPr>
          <p:spPr>
            <a:xfrm>
              <a:off x="2548890" y="4757465"/>
              <a:ext cx="350906" cy="4616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7" name="ZoneTexte 36">
            <a:extLst>
              <a:ext uri="{FF2B5EF4-FFF2-40B4-BE49-F238E27FC236}">
                <a16:creationId xmlns:a16="http://schemas.microsoft.com/office/drawing/2014/main" id="{74393F07-C66C-5936-DF99-2CECC5043D22}"/>
              </a:ext>
            </a:extLst>
          </p:cNvPr>
          <p:cNvSpPr txBox="1"/>
          <p:nvPr/>
        </p:nvSpPr>
        <p:spPr>
          <a:xfrm>
            <a:off x="827978" y="3859866"/>
            <a:ext cx="1377216" cy="461665"/>
          </a:xfrm>
          <a:prstGeom prst="rect">
            <a:avLst/>
          </a:prstGeom>
          <a:noFill/>
        </p:spPr>
        <p:txBody>
          <a:bodyPr wrap="square" rtlCol="0">
            <a:spAutoFit/>
          </a:bodyPr>
          <a:lstStyle/>
          <a:p>
            <a:pPr algn="ctr"/>
            <a:r>
              <a:rPr lang="fr-FR" sz="1200" b="1" i="1" dirty="0">
                <a:solidFill>
                  <a:srgbClr val="F6854E"/>
                </a:solidFill>
                <a:latin typeface="Constantia" panose="02030602050306030303" pitchFamily="18" charset="0"/>
              </a:rPr>
              <a:t>JE VEUX …………</a:t>
            </a:r>
          </a:p>
          <a:p>
            <a:pPr algn="ctr"/>
            <a:r>
              <a:rPr lang="fr-FR" sz="1200" b="1" i="1" dirty="0">
                <a:solidFill>
                  <a:srgbClr val="F6854E"/>
                </a:solidFill>
                <a:latin typeface="Constantia" panose="02030602050306030303" pitchFamily="18" charset="0"/>
              </a:rPr>
              <a:t>! </a:t>
            </a:r>
          </a:p>
        </p:txBody>
      </p:sp>
      <p:sp>
        <p:nvSpPr>
          <p:cNvPr id="46" name="ZoneTexte 45">
            <a:extLst>
              <a:ext uri="{FF2B5EF4-FFF2-40B4-BE49-F238E27FC236}">
                <a16:creationId xmlns:a16="http://schemas.microsoft.com/office/drawing/2014/main" id="{79BE9726-FBB3-9115-D309-42DB0A22417E}"/>
              </a:ext>
            </a:extLst>
          </p:cNvPr>
          <p:cNvSpPr txBox="1"/>
          <p:nvPr/>
        </p:nvSpPr>
        <p:spPr>
          <a:xfrm>
            <a:off x="1051968" y="3255141"/>
            <a:ext cx="636114"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47" name="ZoneTexte 46">
            <a:extLst>
              <a:ext uri="{FF2B5EF4-FFF2-40B4-BE49-F238E27FC236}">
                <a16:creationId xmlns:a16="http://schemas.microsoft.com/office/drawing/2014/main" id="{EDD08E60-708F-69E9-9112-D6DDCF1BA5FF}"/>
              </a:ext>
            </a:extLst>
          </p:cNvPr>
          <p:cNvSpPr txBox="1"/>
          <p:nvPr/>
        </p:nvSpPr>
        <p:spPr>
          <a:xfrm>
            <a:off x="19177" y="4286349"/>
            <a:ext cx="711746"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58" name="ZoneTexte 57">
            <a:extLst>
              <a:ext uri="{FF2B5EF4-FFF2-40B4-BE49-F238E27FC236}">
                <a16:creationId xmlns:a16="http://schemas.microsoft.com/office/drawing/2014/main" id="{AFB568A6-687D-E7A2-D0C3-7F4B855E877F}"/>
              </a:ext>
            </a:extLst>
          </p:cNvPr>
          <p:cNvSpPr txBox="1"/>
          <p:nvPr/>
        </p:nvSpPr>
        <p:spPr>
          <a:xfrm>
            <a:off x="18730" y="3467965"/>
            <a:ext cx="1175897"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59" name="ZoneTexte 58">
            <a:extLst>
              <a:ext uri="{FF2B5EF4-FFF2-40B4-BE49-F238E27FC236}">
                <a16:creationId xmlns:a16="http://schemas.microsoft.com/office/drawing/2014/main" id="{D55D9052-1229-8D04-DF14-18481C7C754E}"/>
              </a:ext>
            </a:extLst>
          </p:cNvPr>
          <p:cNvSpPr txBox="1"/>
          <p:nvPr/>
        </p:nvSpPr>
        <p:spPr>
          <a:xfrm>
            <a:off x="358174" y="4791994"/>
            <a:ext cx="609227"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60" name="ZoneTexte 59">
            <a:extLst>
              <a:ext uri="{FF2B5EF4-FFF2-40B4-BE49-F238E27FC236}">
                <a16:creationId xmlns:a16="http://schemas.microsoft.com/office/drawing/2014/main" id="{9F945503-0E8A-5BCD-3789-309EA0EA74CC}"/>
              </a:ext>
            </a:extLst>
          </p:cNvPr>
          <p:cNvSpPr txBox="1"/>
          <p:nvPr/>
        </p:nvSpPr>
        <p:spPr>
          <a:xfrm>
            <a:off x="1668505" y="3265536"/>
            <a:ext cx="504180" cy="276999"/>
          </a:xfrm>
          <a:prstGeom prst="rect">
            <a:avLst/>
          </a:prstGeom>
          <a:noFill/>
        </p:spPr>
        <p:txBody>
          <a:bodyPr wrap="square" rtlCol="0">
            <a:spAutoFit/>
          </a:bodyPr>
          <a:lstStyle/>
          <a:p>
            <a:r>
              <a:rPr lang="fr-FR" sz="1200" dirty="0">
                <a:latin typeface="Constantia" panose="02030602050306030303" pitchFamily="18" charset="0"/>
              </a:rPr>
              <a:t>…..</a:t>
            </a:r>
          </a:p>
        </p:txBody>
      </p:sp>
      <p:pic>
        <p:nvPicPr>
          <p:cNvPr id="61" name="Image 60">
            <a:extLst>
              <a:ext uri="{FF2B5EF4-FFF2-40B4-BE49-F238E27FC236}">
                <a16:creationId xmlns:a16="http://schemas.microsoft.com/office/drawing/2014/main" id="{DFF06A16-3A50-CEE8-3104-F6FC5D6B9862}"/>
              </a:ext>
            </a:extLst>
          </p:cNvPr>
          <p:cNvPicPr>
            <a:picLocks noChangeAspect="1"/>
          </p:cNvPicPr>
          <p:nvPr/>
        </p:nvPicPr>
        <p:blipFill rotWithShape="1">
          <a:blip r:embed="rId2"/>
          <a:srcRect l="63173" t="58526" b="15630"/>
          <a:stretch/>
        </p:blipFill>
        <p:spPr>
          <a:xfrm flipH="1">
            <a:off x="3461741" y="3414043"/>
            <a:ext cx="2608346" cy="1745202"/>
          </a:xfrm>
          <a:prstGeom prst="rect">
            <a:avLst/>
          </a:prstGeom>
        </p:spPr>
      </p:pic>
      <p:sp>
        <p:nvSpPr>
          <p:cNvPr id="62" name="ZoneTexte 61">
            <a:extLst>
              <a:ext uri="{FF2B5EF4-FFF2-40B4-BE49-F238E27FC236}">
                <a16:creationId xmlns:a16="http://schemas.microsoft.com/office/drawing/2014/main" id="{DCD4CFC8-9095-8C4F-6328-187454E4A0CE}"/>
              </a:ext>
            </a:extLst>
          </p:cNvPr>
          <p:cNvSpPr txBox="1"/>
          <p:nvPr/>
        </p:nvSpPr>
        <p:spPr>
          <a:xfrm>
            <a:off x="3774883" y="3809515"/>
            <a:ext cx="1945699" cy="276999"/>
          </a:xfrm>
          <a:prstGeom prst="rect">
            <a:avLst/>
          </a:prstGeom>
          <a:noFill/>
        </p:spPr>
        <p:txBody>
          <a:bodyPr wrap="square" rtlCol="0">
            <a:spAutoFit/>
          </a:bodyPr>
          <a:lstStyle/>
          <a:p>
            <a:pPr lvl="1" algn="ctr"/>
            <a:r>
              <a:rPr lang="fr-FR" sz="1200" b="1" i="1" dirty="0">
                <a:solidFill>
                  <a:srgbClr val="F6854E"/>
                </a:solidFill>
                <a:latin typeface="Constantia" panose="02030602050306030303" pitchFamily="18" charset="0"/>
              </a:rPr>
              <a:t>JE veux……….! </a:t>
            </a:r>
          </a:p>
        </p:txBody>
      </p:sp>
      <p:sp>
        <p:nvSpPr>
          <p:cNvPr id="63" name="ZoneTexte 62">
            <a:extLst>
              <a:ext uri="{FF2B5EF4-FFF2-40B4-BE49-F238E27FC236}">
                <a16:creationId xmlns:a16="http://schemas.microsoft.com/office/drawing/2014/main" id="{B5963F44-6B98-D9F8-2FF6-7EE96B1B94FB}"/>
              </a:ext>
            </a:extLst>
          </p:cNvPr>
          <p:cNvSpPr txBox="1"/>
          <p:nvPr/>
        </p:nvSpPr>
        <p:spPr>
          <a:xfrm>
            <a:off x="3590690" y="3683975"/>
            <a:ext cx="65799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4" name="ZoneTexte 63">
            <a:extLst>
              <a:ext uri="{FF2B5EF4-FFF2-40B4-BE49-F238E27FC236}">
                <a16:creationId xmlns:a16="http://schemas.microsoft.com/office/drawing/2014/main" id="{47E701FC-BD6E-2129-EE2A-B460D6469309}"/>
              </a:ext>
            </a:extLst>
          </p:cNvPr>
          <p:cNvSpPr txBox="1"/>
          <p:nvPr/>
        </p:nvSpPr>
        <p:spPr>
          <a:xfrm>
            <a:off x="5794799" y="3893725"/>
            <a:ext cx="74542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5" name="ZoneTexte 64">
            <a:extLst>
              <a:ext uri="{FF2B5EF4-FFF2-40B4-BE49-F238E27FC236}">
                <a16:creationId xmlns:a16="http://schemas.microsoft.com/office/drawing/2014/main" id="{BBC91269-6AD5-CE01-87B3-9A4E34B18C16}"/>
              </a:ext>
            </a:extLst>
          </p:cNvPr>
          <p:cNvSpPr txBox="1"/>
          <p:nvPr/>
        </p:nvSpPr>
        <p:spPr>
          <a:xfrm>
            <a:off x="4506771" y="3275543"/>
            <a:ext cx="74542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6" name="ZoneTexte 65">
            <a:extLst>
              <a:ext uri="{FF2B5EF4-FFF2-40B4-BE49-F238E27FC236}">
                <a16:creationId xmlns:a16="http://schemas.microsoft.com/office/drawing/2014/main" id="{A1D55124-4078-3D18-9B2A-D02C9388AB6D}"/>
              </a:ext>
            </a:extLst>
          </p:cNvPr>
          <p:cNvSpPr txBox="1"/>
          <p:nvPr/>
        </p:nvSpPr>
        <p:spPr>
          <a:xfrm>
            <a:off x="4870625" y="4805450"/>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7" name="ZoneTexte 66">
            <a:extLst>
              <a:ext uri="{FF2B5EF4-FFF2-40B4-BE49-F238E27FC236}">
                <a16:creationId xmlns:a16="http://schemas.microsoft.com/office/drawing/2014/main" id="{EF77DFDD-45E4-1690-3D8D-43AEA1197B36}"/>
              </a:ext>
            </a:extLst>
          </p:cNvPr>
          <p:cNvSpPr txBox="1"/>
          <p:nvPr/>
        </p:nvSpPr>
        <p:spPr>
          <a:xfrm>
            <a:off x="5584623" y="4566288"/>
            <a:ext cx="7671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8" name="ZoneTexte 67">
            <a:extLst>
              <a:ext uri="{FF2B5EF4-FFF2-40B4-BE49-F238E27FC236}">
                <a16:creationId xmlns:a16="http://schemas.microsoft.com/office/drawing/2014/main" id="{5E332F75-ADE0-CB68-2E45-9642009D2DA1}"/>
              </a:ext>
            </a:extLst>
          </p:cNvPr>
          <p:cNvSpPr txBox="1"/>
          <p:nvPr/>
        </p:nvSpPr>
        <p:spPr>
          <a:xfrm>
            <a:off x="5198327" y="3545475"/>
            <a:ext cx="1490843"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69" name="ZoneTexte 68">
            <a:extLst>
              <a:ext uri="{FF2B5EF4-FFF2-40B4-BE49-F238E27FC236}">
                <a16:creationId xmlns:a16="http://schemas.microsoft.com/office/drawing/2014/main" id="{187E8019-5DC9-C54B-E326-8B556184E10B}"/>
              </a:ext>
            </a:extLst>
          </p:cNvPr>
          <p:cNvSpPr txBox="1"/>
          <p:nvPr/>
        </p:nvSpPr>
        <p:spPr>
          <a:xfrm>
            <a:off x="5832097" y="4304098"/>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0" name="ZoneTexte 69">
            <a:extLst>
              <a:ext uri="{FF2B5EF4-FFF2-40B4-BE49-F238E27FC236}">
                <a16:creationId xmlns:a16="http://schemas.microsoft.com/office/drawing/2014/main" id="{17998073-0A23-6954-69E7-D81B7024E24E}"/>
              </a:ext>
            </a:extLst>
          </p:cNvPr>
          <p:cNvSpPr txBox="1"/>
          <p:nvPr/>
        </p:nvSpPr>
        <p:spPr>
          <a:xfrm>
            <a:off x="4016011" y="3385895"/>
            <a:ext cx="54462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1" name="ZoneTexte 70">
            <a:extLst>
              <a:ext uri="{FF2B5EF4-FFF2-40B4-BE49-F238E27FC236}">
                <a16:creationId xmlns:a16="http://schemas.microsoft.com/office/drawing/2014/main" id="{54B57898-F5B2-C514-2893-81BBB444A106}"/>
              </a:ext>
            </a:extLst>
          </p:cNvPr>
          <p:cNvSpPr txBox="1"/>
          <p:nvPr/>
        </p:nvSpPr>
        <p:spPr>
          <a:xfrm>
            <a:off x="5198327" y="3309046"/>
            <a:ext cx="596472" cy="280360"/>
          </a:xfrm>
          <a:prstGeom prst="rect">
            <a:avLst/>
          </a:prstGeom>
          <a:noFill/>
        </p:spPr>
        <p:txBody>
          <a:bodyPr wrap="square" rtlCol="0">
            <a:spAutoFit/>
          </a:bodyPr>
          <a:lstStyle/>
          <a:p>
            <a:pPr algn="ctr"/>
            <a:r>
              <a:rPr lang="fr-FR" sz="1200" dirty="0">
                <a:latin typeface="Constantia" panose="02030602050306030303" pitchFamily="18" charset="0"/>
              </a:rPr>
              <a:t>……</a:t>
            </a:r>
          </a:p>
        </p:txBody>
      </p:sp>
      <p:pic>
        <p:nvPicPr>
          <p:cNvPr id="72" name="Image 71" descr="Une image contenant croquis, dessin, Dessin au trait, clipart">
            <a:extLst>
              <a:ext uri="{FF2B5EF4-FFF2-40B4-BE49-F238E27FC236}">
                <a16:creationId xmlns:a16="http://schemas.microsoft.com/office/drawing/2014/main" id="{2DBF9D9F-5B38-712C-E879-989E76B9E7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72" t="31272" r="34440" b="28128"/>
          <a:stretch/>
        </p:blipFill>
        <p:spPr>
          <a:xfrm rot="18036050" flipV="1">
            <a:off x="3603389" y="6205808"/>
            <a:ext cx="1817743" cy="2420539"/>
          </a:xfrm>
          <a:prstGeom prst="rect">
            <a:avLst/>
          </a:prstGeom>
        </p:spPr>
      </p:pic>
      <p:sp>
        <p:nvSpPr>
          <p:cNvPr id="73" name="ZoneTexte 72">
            <a:extLst>
              <a:ext uri="{FF2B5EF4-FFF2-40B4-BE49-F238E27FC236}">
                <a16:creationId xmlns:a16="http://schemas.microsoft.com/office/drawing/2014/main" id="{E5181D6A-1F72-FF93-A3CB-978025EEE546}"/>
              </a:ext>
            </a:extLst>
          </p:cNvPr>
          <p:cNvSpPr txBox="1"/>
          <p:nvPr/>
        </p:nvSpPr>
        <p:spPr>
          <a:xfrm>
            <a:off x="3919689" y="7106239"/>
            <a:ext cx="1491741" cy="461665"/>
          </a:xfrm>
          <a:prstGeom prst="rect">
            <a:avLst/>
          </a:prstGeom>
          <a:noFill/>
        </p:spPr>
        <p:txBody>
          <a:bodyPr wrap="square" rtlCol="0">
            <a:spAutoFit/>
          </a:bodyPr>
          <a:lstStyle/>
          <a:p>
            <a:pPr algn="ctr"/>
            <a:r>
              <a:rPr lang="fr-FR" sz="1200" b="1" i="1" dirty="0">
                <a:solidFill>
                  <a:srgbClr val="F6854E"/>
                </a:solidFill>
                <a:latin typeface="Constantia" panose="02030602050306030303" pitchFamily="18" charset="0"/>
              </a:rPr>
              <a:t>JE VEUX</a:t>
            </a:r>
          </a:p>
          <a:p>
            <a:pPr algn="ctr"/>
            <a:r>
              <a:rPr lang="fr-FR" sz="1200" b="1" i="1" dirty="0">
                <a:solidFill>
                  <a:srgbClr val="F6854E"/>
                </a:solidFill>
                <a:latin typeface="Constantia" panose="02030602050306030303" pitchFamily="18" charset="0"/>
              </a:rPr>
              <a:t>…………….</a:t>
            </a:r>
          </a:p>
        </p:txBody>
      </p:sp>
      <p:sp>
        <p:nvSpPr>
          <p:cNvPr id="74" name="ZoneTexte 73">
            <a:extLst>
              <a:ext uri="{FF2B5EF4-FFF2-40B4-BE49-F238E27FC236}">
                <a16:creationId xmlns:a16="http://schemas.microsoft.com/office/drawing/2014/main" id="{ECF60275-2645-17F2-237B-A500AAF3584C}"/>
              </a:ext>
            </a:extLst>
          </p:cNvPr>
          <p:cNvSpPr txBox="1"/>
          <p:nvPr/>
        </p:nvSpPr>
        <p:spPr>
          <a:xfrm>
            <a:off x="2857485" y="7527947"/>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5" name="ZoneTexte 74">
            <a:extLst>
              <a:ext uri="{FF2B5EF4-FFF2-40B4-BE49-F238E27FC236}">
                <a16:creationId xmlns:a16="http://schemas.microsoft.com/office/drawing/2014/main" id="{1E391051-FA0D-4176-CCC0-68A999CEC128}"/>
              </a:ext>
            </a:extLst>
          </p:cNvPr>
          <p:cNvSpPr txBox="1"/>
          <p:nvPr/>
        </p:nvSpPr>
        <p:spPr>
          <a:xfrm>
            <a:off x="5405245" y="7913876"/>
            <a:ext cx="946115"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6" name="ZoneTexte 75">
            <a:extLst>
              <a:ext uri="{FF2B5EF4-FFF2-40B4-BE49-F238E27FC236}">
                <a16:creationId xmlns:a16="http://schemas.microsoft.com/office/drawing/2014/main" id="{848BFACB-2CEC-BE6E-DA1A-1D1906A99B80}"/>
              </a:ext>
            </a:extLst>
          </p:cNvPr>
          <p:cNvSpPr txBox="1"/>
          <p:nvPr/>
        </p:nvSpPr>
        <p:spPr>
          <a:xfrm>
            <a:off x="4889816" y="6614857"/>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7" name="ZoneTexte 76">
            <a:extLst>
              <a:ext uri="{FF2B5EF4-FFF2-40B4-BE49-F238E27FC236}">
                <a16:creationId xmlns:a16="http://schemas.microsoft.com/office/drawing/2014/main" id="{F822EBA5-D56D-ED80-9A57-D2F7A212830E}"/>
              </a:ext>
            </a:extLst>
          </p:cNvPr>
          <p:cNvSpPr txBox="1"/>
          <p:nvPr/>
        </p:nvSpPr>
        <p:spPr>
          <a:xfrm>
            <a:off x="5426060" y="6962722"/>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8" name="ZoneTexte 77">
            <a:extLst>
              <a:ext uri="{FF2B5EF4-FFF2-40B4-BE49-F238E27FC236}">
                <a16:creationId xmlns:a16="http://schemas.microsoft.com/office/drawing/2014/main" id="{B7A691B7-7DC7-EDAB-17BD-3BE9AA8C55BD}"/>
              </a:ext>
            </a:extLst>
          </p:cNvPr>
          <p:cNvSpPr txBox="1"/>
          <p:nvPr/>
        </p:nvSpPr>
        <p:spPr>
          <a:xfrm>
            <a:off x="5507692" y="7554982"/>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79" name="ZoneTexte 78">
            <a:extLst>
              <a:ext uri="{FF2B5EF4-FFF2-40B4-BE49-F238E27FC236}">
                <a16:creationId xmlns:a16="http://schemas.microsoft.com/office/drawing/2014/main" id="{FFD7404A-AA7D-6761-ADA7-AE1636EEC410}"/>
              </a:ext>
            </a:extLst>
          </p:cNvPr>
          <p:cNvSpPr txBox="1"/>
          <p:nvPr/>
        </p:nvSpPr>
        <p:spPr>
          <a:xfrm>
            <a:off x="5205966" y="8231960"/>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0" name="ZoneTexte 79">
            <a:extLst>
              <a:ext uri="{FF2B5EF4-FFF2-40B4-BE49-F238E27FC236}">
                <a16:creationId xmlns:a16="http://schemas.microsoft.com/office/drawing/2014/main" id="{F72FFEB7-5A61-8D3A-55C1-3BABB947B54F}"/>
              </a:ext>
            </a:extLst>
          </p:cNvPr>
          <p:cNvSpPr txBox="1"/>
          <p:nvPr/>
        </p:nvSpPr>
        <p:spPr>
          <a:xfrm>
            <a:off x="3106084" y="8293609"/>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1" name="ZoneTexte 80">
            <a:extLst>
              <a:ext uri="{FF2B5EF4-FFF2-40B4-BE49-F238E27FC236}">
                <a16:creationId xmlns:a16="http://schemas.microsoft.com/office/drawing/2014/main" id="{57CA78CA-B059-0AAE-2883-C4B0CA6D4D21}"/>
              </a:ext>
            </a:extLst>
          </p:cNvPr>
          <p:cNvSpPr txBox="1"/>
          <p:nvPr/>
        </p:nvSpPr>
        <p:spPr>
          <a:xfrm>
            <a:off x="4879482" y="8623322"/>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2" name="ZoneTexte 81">
            <a:extLst>
              <a:ext uri="{FF2B5EF4-FFF2-40B4-BE49-F238E27FC236}">
                <a16:creationId xmlns:a16="http://schemas.microsoft.com/office/drawing/2014/main" id="{961935FC-9F02-451B-AC0E-8F04D9BDD2E5}"/>
              </a:ext>
            </a:extLst>
          </p:cNvPr>
          <p:cNvSpPr txBox="1"/>
          <p:nvPr/>
        </p:nvSpPr>
        <p:spPr>
          <a:xfrm>
            <a:off x="4334969" y="8447990"/>
            <a:ext cx="1012883"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3" name="ZoneTexte 82">
            <a:extLst>
              <a:ext uri="{FF2B5EF4-FFF2-40B4-BE49-F238E27FC236}">
                <a16:creationId xmlns:a16="http://schemas.microsoft.com/office/drawing/2014/main" id="{EA00249E-2AA8-CF74-55A1-8E2EFE6845D1}"/>
              </a:ext>
            </a:extLst>
          </p:cNvPr>
          <p:cNvSpPr txBox="1"/>
          <p:nvPr/>
        </p:nvSpPr>
        <p:spPr>
          <a:xfrm>
            <a:off x="2882711" y="7898025"/>
            <a:ext cx="1519352"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4" name="ZoneTexte 83">
            <a:extLst>
              <a:ext uri="{FF2B5EF4-FFF2-40B4-BE49-F238E27FC236}">
                <a16:creationId xmlns:a16="http://schemas.microsoft.com/office/drawing/2014/main" id="{5BFEAE10-080B-8D11-A9D4-07832FC8E169}"/>
              </a:ext>
            </a:extLst>
          </p:cNvPr>
          <p:cNvSpPr txBox="1"/>
          <p:nvPr/>
        </p:nvSpPr>
        <p:spPr>
          <a:xfrm>
            <a:off x="975252" y="6957708"/>
            <a:ext cx="814150" cy="646331"/>
          </a:xfrm>
          <a:prstGeom prst="rect">
            <a:avLst/>
          </a:prstGeom>
          <a:noFill/>
        </p:spPr>
        <p:txBody>
          <a:bodyPr wrap="square" rtlCol="0">
            <a:spAutoFit/>
          </a:bodyPr>
          <a:lstStyle/>
          <a:p>
            <a:pPr algn="ctr"/>
            <a:r>
              <a:rPr lang="fr-FR" sz="1200" b="1" i="1" dirty="0">
                <a:solidFill>
                  <a:srgbClr val="F6854E"/>
                </a:solidFill>
                <a:latin typeface="Constantia" panose="02030602050306030303" pitchFamily="18" charset="0"/>
              </a:rPr>
              <a:t>JE VEUX……………! </a:t>
            </a:r>
          </a:p>
        </p:txBody>
      </p:sp>
      <p:sp>
        <p:nvSpPr>
          <p:cNvPr id="85" name="ZoneTexte 84">
            <a:extLst>
              <a:ext uri="{FF2B5EF4-FFF2-40B4-BE49-F238E27FC236}">
                <a16:creationId xmlns:a16="http://schemas.microsoft.com/office/drawing/2014/main" id="{B041FF9E-9F31-50D4-95A0-80046EBFF077}"/>
              </a:ext>
            </a:extLst>
          </p:cNvPr>
          <p:cNvSpPr txBox="1"/>
          <p:nvPr/>
        </p:nvSpPr>
        <p:spPr>
          <a:xfrm>
            <a:off x="326308" y="6540698"/>
            <a:ext cx="1185258"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86" name="ZoneTexte 85">
            <a:extLst>
              <a:ext uri="{FF2B5EF4-FFF2-40B4-BE49-F238E27FC236}">
                <a16:creationId xmlns:a16="http://schemas.microsoft.com/office/drawing/2014/main" id="{A60434E7-95A9-9FC0-2B74-A5EFF6D201E8}"/>
              </a:ext>
            </a:extLst>
          </p:cNvPr>
          <p:cNvSpPr txBox="1"/>
          <p:nvPr/>
        </p:nvSpPr>
        <p:spPr>
          <a:xfrm>
            <a:off x="46901" y="7624903"/>
            <a:ext cx="118525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7" name="ZoneTexte 86">
            <a:extLst>
              <a:ext uri="{FF2B5EF4-FFF2-40B4-BE49-F238E27FC236}">
                <a16:creationId xmlns:a16="http://schemas.microsoft.com/office/drawing/2014/main" id="{EA3DFCA6-8AB0-AD8C-CAB9-50ED0022E459}"/>
              </a:ext>
            </a:extLst>
          </p:cNvPr>
          <p:cNvSpPr txBox="1"/>
          <p:nvPr/>
        </p:nvSpPr>
        <p:spPr>
          <a:xfrm>
            <a:off x="280030" y="7005305"/>
            <a:ext cx="1185258" cy="276999"/>
          </a:xfrm>
          <a:prstGeom prst="rect">
            <a:avLst/>
          </a:prstGeom>
          <a:noFill/>
        </p:spPr>
        <p:txBody>
          <a:bodyPr wrap="square" rtlCol="0">
            <a:spAutoFit/>
          </a:bodyPr>
          <a:lstStyle/>
          <a:p>
            <a:r>
              <a:rPr lang="fr-FR" sz="1200" dirty="0">
                <a:latin typeface="Constantia" panose="02030602050306030303" pitchFamily="18" charset="0"/>
              </a:rPr>
              <a:t>……….</a:t>
            </a:r>
          </a:p>
        </p:txBody>
      </p:sp>
      <p:sp>
        <p:nvSpPr>
          <p:cNvPr id="88" name="ZoneTexte 87">
            <a:extLst>
              <a:ext uri="{FF2B5EF4-FFF2-40B4-BE49-F238E27FC236}">
                <a16:creationId xmlns:a16="http://schemas.microsoft.com/office/drawing/2014/main" id="{E598E1DF-8E4A-0A40-E578-7AAF56048378}"/>
              </a:ext>
            </a:extLst>
          </p:cNvPr>
          <p:cNvSpPr txBox="1"/>
          <p:nvPr/>
        </p:nvSpPr>
        <p:spPr>
          <a:xfrm>
            <a:off x="951712" y="8214363"/>
            <a:ext cx="118525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sp>
        <p:nvSpPr>
          <p:cNvPr id="89" name="ZoneTexte 88">
            <a:extLst>
              <a:ext uri="{FF2B5EF4-FFF2-40B4-BE49-F238E27FC236}">
                <a16:creationId xmlns:a16="http://schemas.microsoft.com/office/drawing/2014/main" id="{6E728E6D-14BD-A8D0-B237-1268AA6ECEDF}"/>
              </a:ext>
            </a:extLst>
          </p:cNvPr>
          <p:cNvSpPr txBox="1"/>
          <p:nvPr/>
        </p:nvSpPr>
        <p:spPr>
          <a:xfrm>
            <a:off x="4123300" y="6094904"/>
            <a:ext cx="1185258" cy="276999"/>
          </a:xfrm>
          <a:prstGeom prst="rect">
            <a:avLst/>
          </a:prstGeom>
          <a:noFill/>
        </p:spPr>
        <p:txBody>
          <a:bodyPr wrap="square" rtlCol="0">
            <a:spAutoFit/>
          </a:bodyPr>
          <a:lstStyle/>
          <a:p>
            <a:pPr algn="ctr"/>
            <a:r>
              <a:rPr lang="fr-FR" sz="1200" dirty="0">
                <a:latin typeface="Constantia" panose="02030602050306030303" pitchFamily="18" charset="0"/>
              </a:rPr>
              <a:t>……</a:t>
            </a:r>
          </a:p>
        </p:txBody>
      </p:sp>
      <p:pic>
        <p:nvPicPr>
          <p:cNvPr id="3" name="Image 2" descr="Une image contenant dessin, mammifère, chaussures, conception&#10;&#10;Description générée automatiquement">
            <a:extLst>
              <a:ext uri="{FF2B5EF4-FFF2-40B4-BE49-F238E27FC236}">
                <a16:creationId xmlns:a16="http://schemas.microsoft.com/office/drawing/2014/main" id="{667DFC6F-463A-4428-543E-BBFB4900B0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7417" y="4202776"/>
            <a:ext cx="3352206" cy="3352206"/>
          </a:xfrm>
          <a:prstGeom prst="rect">
            <a:avLst/>
          </a:prstGeom>
          <a:effectLst>
            <a:softEdge rad="647700"/>
          </a:effectLst>
        </p:spPr>
      </p:pic>
    </p:spTree>
    <p:extLst>
      <p:ext uri="{BB962C8B-B14F-4D97-AF65-F5344CB8AC3E}">
        <p14:creationId xmlns:p14="http://schemas.microsoft.com/office/powerpoint/2010/main" val="75571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26022" y="230225"/>
            <a:ext cx="4805958" cy="10823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800" b="1" dirty="0">
                <a:latin typeface="Constantia" panose="02030602050306030303" pitchFamily="18" charset="0"/>
              </a:rPr>
              <a:t>Comment se déroule MA prise en soin à ……….? </a:t>
            </a:r>
          </a:p>
        </p:txBody>
      </p:sp>
      <p:sp>
        <p:nvSpPr>
          <p:cNvPr id="5" name="Rectangle 4"/>
          <p:cNvSpPr/>
          <p:nvPr/>
        </p:nvSpPr>
        <p:spPr>
          <a:xfrm>
            <a:off x="413949" y="1826996"/>
            <a:ext cx="6124009" cy="7705624"/>
          </a:xfrm>
          <a:prstGeom prst="rect">
            <a:avLst/>
          </a:prstGeom>
          <a:noFill/>
          <a:ln>
            <a:solidFill>
              <a:srgbClr val="F99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124465" y="1826996"/>
            <a:ext cx="4609070" cy="369332"/>
          </a:xfrm>
          <a:prstGeom prst="rect">
            <a:avLst/>
          </a:prstGeom>
          <a:noFill/>
        </p:spPr>
        <p:txBody>
          <a:bodyPr wrap="square" rtlCol="0">
            <a:spAutoFit/>
          </a:bodyPr>
          <a:lstStyle/>
          <a:p>
            <a:pPr algn="ctr"/>
            <a:r>
              <a:rPr lang="fr-FR" dirty="0">
                <a:latin typeface="Constantia" panose="02030602050306030303" pitchFamily="18" charset="0"/>
              </a:rPr>
              <a:t>Je note MON programme : </a:t>
            </a:r>
          </a:p>
        </p:txBody>
      </p:sp>
      <p:pic>
        <p:nvPicPr>
          <p:cNvPr id="7" name="Image 6" descr="Une image contenant clipart, Graphique, graphisme, illustration&#10;&#10;Description générée automatiquement">
            <a:extLst>
              <a:ext uri="{FF2B5EF4-FFF2-40B4-BE49-F238E27FC236}">
                <a16:creationId xmlns:a16="http://schemas.microsoft.com/office/drawing/2014/main" id="{A9950AD6-A527-95D4-FD63-4BF8D8A37D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789" y="7029450"/>
            <a:ext cx="2503169" cy="2503169"/>
          </a:xfrm>
          <a:prstGeom prst="rect">
            <a:avLst/>
          </a:prstGeom>
        </p:spPr>
      </p:pic>
      <p:sp>
        <p:nvSpPr>
          <p:cNvPr id="8" name="ZoneTexte 7">
            <a:extLst>
              <a:ext uri="{FF2B5EF4-FFF2-40B4-BE49-F238E27FC236}">
                <a16:creationId xmlns:a16="http://schemas.microsoft.com/office/drawing/2014/main" id="{61D513D9-F5E2-43AC-61AE-F495CB46B729}"/>
              </a:ext>
            </a:extLst>
          </p:cNvPr>
          <p:cNvSpPr txBox="1"/>
          <p:nvPr/>
        </p:nvSpPr>
        <p:spPr>
          <a:xfrm>
            <a:off x="532575" y="7728567"/>
            <a:ext cx="5560540" cy="276999"/>
          </a:xfrm>
          <a:prstGeom prst="rect">
            <a:avLst/>
          </a:prstGeom>
          <a:noFill/>
        </p:spPr>
        <p:txBody>
          <a:bodyPr wrap="square" rtlCol="0">
            <a:spAutoFit/>
          </a:bodyPr>
          <a:lstStyle/>
          <a:p>
            <a:r>
              <a:rPr lang="fr-FR" sz="1200" dirty="0">
                <a:latin typeface="Constantia" panose="02030602050306030303" pitchFamily="18" charset="0"/>
              </a:rPr>
              <a:t>Mes questions, mes notes : </a:t>
            </a:r>
          </a:p>
        </p:txBody>
      </p:sp>
      <p:sp>
        <p:nvSpPr>
          <p:cNvPr id="12" name="ZoneTexte 11">
            <a:extLst>
              <a:ext uri="{FF2B5EF4-FFF2-40B4-BE49-F238E27FC236}">
                <a16:creationId xmlns:a16="http://schemas.microsoft.com/office/drawing/2014/main" id="{1F1846DF-3947-86FC-066A-B3FA5B577AF8}"/>
              </a:ext>
            </a:extLst>
          </p:cNvPr>
          <p:cNvSpPr txBox="1"/>
          <p:nvPr/>
        </p:nvSpPr>
        <p:spPr>
          <a:xfrm>
            <a:off x="413949" y="1246605"/>
            <a:ext cx="3429000" cy="46166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Étape 6 </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dirty="0">
                <a:solidFill>
                  <a:prstClr val="black"/>
                </a:solidFill>
                <a:latin typeface="Constantia" panose="02030602050306030303" pitchFamily="18" charset="0"/>
              </a:rPr>
              <a:t>J</a:t>
            </a:r>
            <a:r>
              <a:rPr kumimoji="0" lang="fr-FR" sz="1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e réalise mon programme </a:t>
            </a:r>
          </a:p>
        </p:txBody>
      </p:sp>
    </p:spTree>
    <p:extLst>
      <p:ext uri="{BB962C8B-B14F-4D97-AF65-F5344CB8AC3E}">
        <p14:creationId xmlns:p14="http://schemas.microsoft.com/office/powerpoint/2010/main" val="426283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779" y="3016105"/>
            <a:ext cx="3978876" cy="3978876"/>
          </a:xfrm>
          <a:prstGeom prst="rect">
            <a:avLst/>
          </a:prstGeom>
        </p:spPr>
      </p:pic>
      <p:sp>
        <p:nvSpPr>
          <p:cNvPr id="4" name="Titre 1"/>
          <p:cNvSpPr>
            <a:spLocks noGrp="1"/>
          </p:cNvSpPr>
          <p:nvPr>
            <p:ph type="title"/>
          </p:nvPr>
        </p:nvSpPr>
        <p:spPr>
          <a:xfrm>
            <a:off x="1026022" y="230225"/>
            <a:ext cx="4805958" cy="1082320"/>
          </a:xfrm>
        </p:spPr>
        <p:txBody>
          <a:bodyPr>
            <a:normAutofit/>
          </a:bodyPr>
          <a:lstStyle/>
          <a:p>
            <a:pPr algn="ctr"/>
            <a:r>
              <a:rPr lang="fr-FR" sz="2800" b="1" dirty="0">
                <a:latin typeface="Constantia" panose="02030602050306030303" pitchFamily="18" charset="0"/>
              </a:rPr>
              <a:t>Comment se déroule MA prise en soin à ………? </a:t>
            </a:r>
          </a:p>
        </p:txBody>
      </p:sp>
      <p:sp>
        <p:nvSpPr>
          <p:cNvPr id="5" name="ZoneTexte 4"/>
          <p:cNvSpPr txBox="1"/>
          <p:nvPr/>
        </p:nvSpPr>
        <p:spPr>
          <a:xfrm>
            <a:off x="778476" y="1594022"/>
            <a:ext cx="5523470" cy="4708981"/>
          </a:xfrm>
          <a:prstGeom prst="rect">
            <a:avLst/>
          </a:prstGeom>
          <a:noFill/>
        </p:spPr>
        <p:txBody>
          <a:bodyPr wrap="square" rtlCol="0">
            <a:spAutoFit/>
          </a:bodyPr>
          <a:lstStyle/>
          <a:p>
            <a:pPr lvl="0" algn="just"/>
            <a:r>
              <a:rPr lang="fr-FR" sz="1200" b="1" dirty="0">
                <a:latin typeface="Constantia" panose="02030602050306030303" pitchFamily="18" charset="0"/>
              </a:rPr>
              <a:t>Étape 6 : Mes synthèses mi-parcours</a:t>
            </a:r>
          </a:p>
          <a:p>
            <a:pPr lvl="0" algn="just"/>
            <a:endParaRPr lang="fr-FR" sz="1200" b="1" dirty="0">
              <a:latin typeface="Constantia" panose="02030602050306030303" pitchFamily="18" charset="0"/>
            </a:endParaRPr>
          </a:p>
          <a:p>
            <a:pPr lvl="0" algn="just"/>
            <a:r>
              <a:rPr lang="fr-FR" sz="1200" dirty="0">
                <a:latin typeface="Constantia" panose="02030602050306030303" pitchFamily="18" charset="0"/>
              </a:rPr>
              <a:t>Se sont des rendez-vous que je peux demander avec les professionnels de ……. qui m’accompagnent, durant ces synthèses mi-parcours je peux faire un point sur ce que j’ai déjà fait à …… et ce que je souhaiterais faire maintenant.</a:t>
            </a:r>
          </a:p>
          <a:p>
            <a:pPr lvl="0" algn="just"/>
            <a:endParaRPr lang="fr-FR" sz="1200" dirty="0">
              <a:latin typeface="Constantia" panose="02030602050306030303" pitchFamily="18" charset="0"/>
            </a:endParaRPr>
          </a:p>
          <a:p>
            <a:pPr lvl="0" algn="just"/>
            <a:r>
              <a:rPr lang="fr-FR" sz="1200" dirty="0">
                <a:latin typeface="Constantia" panose="02030602050306030303" pitchFamily="18" charset="0"/>
              </a:rPr>
              <a:t>Par exemple : « j’ai mieux compris ce qu’est mon trouble grâce à l’ETP que j’ai fais en groupe, j’ai compris ce qui peut me rendre vulnérable, et j’aimerais faire une psychothérapie pour en parler »</a:t>
            </a:r>
          </a:p>
          <a:p>
            <a:pPr lvl="0"/>
            <a:r>
              <a:rPr lang="fr-FR" sz="1200" dirty="0">
                <a:latin typeface="Constantia" panose="02030602050306030303" pitchFamily="18" charset="0"/>
              </a:rPr>
              <a:t>	</a:t>
            </a:r>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p:txBody>
      </p:sp>
      <p:sp>
        <p:nvSpPr>
          <p:cNvPr id="6" name="Rectangle 5"/>
          <p:cNvSpPr/>
          <p:nvPr/>
        </p:nvSpPr>
        <p:spPr>
          <a:xfrm>
            <a:off x="605482" y="6993925"/>
            <a:ext cx="5523470" cy="2446637"/>
          </a:xfrm>
          <a:prstGeom prst="rect">
            <a:avLst/>
          </a:prstGeom>
          <a:noFill/>
          <a:ln>
            <a:solidFill>
              <a:srgbClr val="E54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24015" y="7018637"/>
            <a:ext cx="5560540" cy="830997"/>
          </a:xfrm>
          <a:prstGeom prst="rect">
            <a:avLst/>
          </a:prstGeom>
          <a:noFill/>
        </p:spPr>
        <p:txBody>
          <a:bodyPr wrap="square" rtlCol="0">
            <a:spAutoFit/>
          </a:bodyPr>
          <a:lstStyle/>
          <a:p>
            <a:r>
              <a:rPr lang="fr-FR" sz="1200" dirty="0">
                <a:latin typeface="Constantia" panose="02030602050306030303" pitchFamily="18" charset="0"/>
              </a:rPr>
              <a:t>Mes synthèses mi-parcours , le ………………………. à ……… h ………</a:t>
            </a:r>
          </a:p>
          <a:p>
            <a:r>
              <a:rPr lang="fr-FR" sz="1200" dirty="0">
                <a:latin typeface="Constantia" panose="02030602050306030303" pitchFamily="18" charset="0"/>
              </a:rPr>
              <a:t>                                                    le ………………………. à ……… h ………</a:t>
            </a:r>
          </a:p>
          <a:p>
            <a:r>
              <a:rPr lang="fr-FR" sz="1200" dirty="0">
                <a:latin typeface="Constantia" panose="02030602050306030303" pitchFamily="18" charset="0"/>
              </a:rPr>
              <a:t>                                                               …</a:t>
            </a:r>
          </a:p>
          <a:p>
            <a:endParaRPr lang="fr-FR" sz="1200" dirty="0">
              <a:latin typeface="Constantia" panose="02030602050306030303" pitchFamily="18" charset="0"/>
            </a:endParaRPr>
          </a:p>
        </p:txBody>
      </p:sp>
      <p:sp>
        <p:nvSpPr>
          <p:cNvPr id="8" name="ZoneTexte 7"/>
          <p:cNvSpPr txBox="1"/>
          <p:nvPr/>
        </p:nvSpPr>
        <p:spPr>
          <a:xfrm>
            <a:off x="624015" y="7717137"/>
            <a:ext cx="5560540" cy="276999"/>
          </a:xfrm>
          <a:prstGeom prst="rect">
            <a:avLst/>
          </a:prstGeom>
          <a:noFill/>
        </p:spPr>
        <p:txBody>
          <a:bodyPr wrap="square" rtlCol="0">
            <a:spAutoFit/>
          </a:bodyPr>
          <a:lstStyle/>
          <a:p>
            <a:r>
              <a:rPr lang="fr-FR" sz="1200" dirty="0">
                <a:latin typeface="Constantia" panose="02030602050306030303" pitchFamily="18" charset="0"/>
              </a:rPr>
              <a:t>Mes questions, mes notes : </a:t>
            </a:r>
          </a:p>
        </p:txBody>
      </p:sp>
    </p:spTree>
    <p:extLst>
      <p:ext uri="{BB962C8B-B14F-4D97-AF65-F5344CB8AC3E}">
        <p14:creationId xmlns:p14="http://schemas.microsoft.com/office/powerpoint/2010/main" val="67008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3224" y="3337088"/>
            <a:ext cx="4071551" cy="4072333"/>
          </a:xfrm>
          <a:prstGeom prst="rect">
            <a:avLst/>
          </a:prstGeom>
        </p:spPr>
      </p:pic>
      <p:sp>
        <p:nvSpPr>
          <p:cNvPr id="3" name="Espace réservé du contenu 2"/>
          <p:cNvSpPr>
            <a:spLocks noGrp="1"/>
          </p:cNvSpPr>
          <p:nvPr>
            <p:ph idx="1"/>
          </p:nvPr>
        </p:nvSpPr>
        <p:spPr>
          <a:xfrm>
            <a:off x="471488" y="1560828"/>
            <a:ext cx="5915025" cy="2441612"/>
          </a:xfrm>
        </p:spPr>
        <p:txBody>
          <a:bodyPr>
            <a:normAutofit/>
          </a:bodyPr>
          <a:lstStyle/>
          <a:p>
            <a:pPr marL="0" lvl="0" indent="0" algn="just" defTabSz="457200">
              <a:lnSpc>
                <a:spcPct val="100000"/>
              </a:lnSpc>
              <a:spcBef>
                <a:spcPts val="0"/>
              </a:spcBef>
              <a:buNone/>
            </a:pPr>
            <a:r>
              <a:rPr lang="fr-FR" sz="1200" b="1" dirty="0">
                <a:solidFill>
                  <a:prstClr val="black"/>
                </a:solidFill>
                <a:latin typeface="Constantia" panose="02030602050306030303" pitchFamily="18" charset="0"/>
              </a:rPr>
              <a:t>Etape 7 : Ma synthèse de fin </a:t>
            </a:r>
          </a:p>
          <a:p>
            <a:pPr marL="0" lvl="0" indent="0" algn="just" defTabSz="457200">
              <a:lnSpc>
                <a:spcPct val="100000"/>
              </a:lnSpc>
              <a:spcBef>
                <a:spcPts val="0"/>
              </a:spcBef>
              <a:buNone/>
            </a:pPr>
            <a:endParaRPr lang="fr-FR" sz="1200" b="1" dirty="0">
              <a:solidFill>
                <a:prstClr val="black"/>
              </a:solidFill>
              <a:latin typeface="Constantia" panose="02030602050306030303" pitchFamily="18" charset="0"/>
            </a:endParaRPr>
          </a:p>
          <a:p>
            <a:pPr marL="0" lvl="0" indent="0" algn="just" defTabSz="457200">
              <a:lnSpc>
                <a:spcPct val="100000"/>
              </a:lnSpc>
              <a:spcBef>
                <a:spcPts val="0"/>
              </a:spcBef>
              <a:buNone/>
            </a:pPr>
            <a:r>
              <a:rPr lang="fr-FR" sz="1200" dirty="0">
                <a:solidFill>
                  <a:prstClr val="black"/>
                </a:solidFill>
                <a:latin typeface="Constantia" panose="02030602050306030303" pitchFamily="18" charset="0"/>
              </a:rPr>
              <a:t>Le parcours à ……. se fait pendant 3 ans maximum, si l’équipe et moi-même estimons que j’ai pu bénéficier des programmes dont j’avais besoin, et que cela me permet de mener une vie plus épanouissante, nous nous retrouvons pour ma synthèse de fin pour clôturer mon parcours à Crisalid et se dire au revoir. </a:t>
            </a:r>
          </a:p>
          <a:p>
            <a:pPr marL="0" lvl="0" indent="0" algn="just" defTabSz="457200">
              <a:lnSpc>
                <a:spcPct val="100000"/>
              </a:lnSpc>
              <a:spcBef>
                <a:spcPts val="0"/>
              </a:spcBef>
              <a:buNone/>
            </a:pPr>
            <a:endParaRPr lang="fr-FR" sz="1200" dirty="0">
              <a:solidFill>
                <a:prstClr val="black"/>
              </a:solidFill>
              <a:latin typeface="Constantia" panose="02030602050306030303" pitchFamily="18" charset="0"/>
            </a:endParaRPr>
          </a:p>
          <a:p>
            <a:pPr marL="0" indent="0" algn="just" defTabSz="457200">
              <a:lnSpc>
                <a:spcPct val="100000"/>
              </a:lnSpc>
              <a:spcBef>
                <a:spcPts val="0"/>
              </a:spcBef>
              <a:buNone/>
            </a:pPr>
            <a:r>
              <a:rPr lang="fr-FR" sz="1200" dirty="0">
                <a:solidFill>
                  <a:prstClr val="black"/>
                </a:solidFill>
                <a:latin typeface="Constantia" panose="02030602050306030303" pitchFamily="18" charset="0"/>
              </a:rPr>
              <a:t>Si je le souhaite l’équipe m’aide à mettre en place un suivi différent (hors……). Par exemple, trouver un psychothérapeute, rencontrer des pairs dans des Groupe d’Entraide Mutuelle etc. </a:t>
            </a:r>
          </a:p>
          <a:p>
            <a:pPr marL="0" lvl="0" indent="0" algn="just" defTabSz="457200">
              <a:lnSpc>
                <a:spcPct val="100000"/>
              </a:lnSpc>
              <a:spcBef>
                <a:spcPts val="0"/>
              </a:spcBef>
              <a:buNone/>
            </a:pPr>
            <a:endParaRPr lang="fr-FR" sz="1200" dirty="0">
              <a:solidFill>
                <a:prstClr val="black"/>
              </a:solidFill>
              <a:latin typeface="Constantia" panose="02030602050306030303" pitchFamily="18" charset="0"/>
            </a:endParaRPr>
          </a:p>
          <a:p>
            <a:pPr marL="0" lvl="0" indent="0" algn="just" defTabSz="457200">
              <a:lnSpc>
                <a:spcPct val="100000"/>
              </a:lnSpc>
              <a:spcBef>
                <a:spcPts val="0"/>
              </a:spcBef>
              <a:buNone/>
            </a:pPr>
            <a:r>
              <a:rPr lang="fr-FR" sz="1200" dirty="0">
                <a:solidFill>
                  <a:prstClr val="black"/>
                </a:solidFill>
                <a:latin typeface="Constantia" panose="02030602050306030303" pitchFamily="18" charset="0"/>
              </a:rPr>
              <a:t>Je pourrai toujours solliciter ……..  si j’en ressens le besoin.</a:t>
            </a:r>
          </a:p>
          <a:p>
            <a:pPr marL="0" lvl="0" indent="0" algn="just" defTabSz="457200">
              <a:lnSpc>
                <a:spcPct val="100000"/>
              </a:lnSpc>
              <a:spcBef>
                <a:spcPts val="0"/>
              </a:spcBef>
              <a:buNone/>
            </a:pPr>
            <a:endParaRPr lang="fr-FR" sz="1200" dirty="0">
              <a:solidFill>
                <a:prstClr val="black"/>
              </a:solidFill>
              <a:latin typeface="Constantia" panose="02030602050306030303" pitchFamily="18" charset="0"/>
            </a:endParaRPr>
          </a:p>
          <a:p>
            <a:endParaRPr lang="fr-FR" dirty="0"/>
          </a:p>
        </p:txBody>
      </p:sp>
      <p:sp>
        <p:nvSpPr>
          <p:cNvPr id="4" name="Titre 1"/>
          <p:cNvSpPr txBox="1">
            <a:spLocks/>
          </p:cNvSpPr>
          <p:nvPr/>
        </p:nvSpPr>
        <p:spPr>
          <a:xfrm>
            <a:off x="1026022" y="230225"/>
            <a:ext cx="4805958" cy="10823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800" b="1" dirty="0">
                <a:latin typeface="Constantia" panose="02030602050306030303" pitchFamily="18" charset="0"/>
              </a:rPr>
              <a:t>Comment se déroule MA prise en soin à …….. ? </a:t>
            </a:r>
          </a:p>
        </p:txBody>
      </p:sp>
      <p:sp>
        <p:nvSpPr>
          <p:cNvPr id="6" name="Rectangle 5"/>
          <p:cNvSpPr/>
          <p:nvPr/>
        </p:nvSpPr>
        <p:spPr>
          <a:xfrm>
            <a:off x="438666" y="7030995"/>
            <a:ext cx="6085702" cy="2471352"/>
          </a:xfrm>
          <a:prstGeom prst="rect">
            <a:avLst/>
          </a:prstGeom>
          <a:noFill/>
          <a:ln>
            <a:solidFill>
              <a:srgbClr val="E54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38666" y="7030994"/>
            <a:ext cx="5560540" cy="276999"/>
          </a:xfrm>
          <a:prstGeom prst="rect">
            <a:avLst/>
          </a:prstGeom>
          <a:noFill/>
        </p:spPr>
        <p:txBody>
          <a:bodyPr wrap="square" rtlCol="0">
            <a:spAutoFit/>
          </a:bodyPr>
          <a:lstStyle/>
          <a:p>
            <a:r>
              <a:rPr lang="fr-FR" sz="1200" dirty="0">
                <a:latin typeface="Constantia" panose="02030602050306030303" pitchFamily="18" charset="0"/>
              </a:rPr>
              <a:t>Ma synthèse de fin, le ………………………. à ……… h ………</a:t>
            </a:r>
          </a:p>
        </p:txBody>
      </p:sp>
      <p:sp>
        <p:nvSpPr>
          <p:cNvPr id="8" name="ZoneTexte 7"/>
          <p:cNvSpPr txBox="1"/>
          <p:nvPr/>
        </p:nvSpPr>
        <p:spPr>
          <a:xfrm>
            <a:off x="438666" y="7270922"/>
            <a:ext cx="5560540" cy="276999"/>
          </a:xfrm>
          <a:prstGeom prst="rect">
            <a:avLst/>
          </a:prstGeom>
          <a:noFill/>
        </p:spPr>
        <p:txBody>
          <a:bodyPr wrap="square" rtlCol="0">
            <a:spAutoFit/>
          </a:bodyPr>
          <a:lstStyle/>
          <a:p>
            <a:r>
              <a:rPr lang="fr-FR" sz="1200" dirty="0">
                <a:latin typeface="Constantia" panose="02030602050306030303" pitchFamily="18" charset="0"/>
              </a:rPr>
              <a:t>Mes questions, mes notes : </a:t>
            </a:r>
          </a:p>
        </p:txBody>
      </p:sp>
    </p:spTree>
    <p:extLst>
      <p:ext uri="{BB962C8B-B14F-4D97-AF65-F5344CB8AC3E}">
        <p14:creationId xmlns:p14="http://schemas.microsoft.com/office/powerpoint/2010/main" val="224263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8" y="527405"/>
            <a:ext cx="5915025" cy="930692"/>
          </a:xfrm>
        </p:spPr>
        <p:txBody>
          <a:bodyPr>
            <a:normAutofit/>
          </a:bodyPr>
          <a:lstStyle/>
          <a:p>
            <a:pPr algn="ctr"/>
            <a:r>
              <a:rPr lang="fr-FR" sz="2800" dirty="0">
                <a:latin typeface="Constantia" panose="02030602050306030303" pitchFamily="18" charset="0"/>
              </a:rPr>
              <a:t>Mes Notes, mes questionnements, mes idées! </a:t>
            </a:r>
          </a:p>
        </p:txBody>
      </p:sp>
      <p:pic>
        <p:nvPicPr>
          <p:cNvPr id="6" name="Image 5" descr="Une image contenant illustration, dessin, clipart, Graphique&#10;&#10;Description générée automatiquement">
            <a:extLst>
              <a:ext uri="{FF2B5EF4-FFF2-40B4-BE49-F238E27FC236}">
                <a16:creationId xmlns:a16="http://schemas.microsoft.com/office/drawing/2014/main" id="{9743A46D-74A0-2C47-B67B-C56D6C3836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4533" y="7552326"/>
            <a:ext cx="3188934" cy="2126381"/>
          </a:xfrm>
          <a:prstGeom prst="rect">
            <a:avLst/>
          </a:prstGeom>
        </p:spPr>
      </p:pic>
    </p:spTree>
    <p:extLst>
      <p:ext uri="{BB962C8B-B14F-4D97-AF65-F5344CB8AC3E}">
        <p14:creationId xmlns:p14="http://schemas.microsoft.com/office/powerpoint/2010/main" val="375503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71488" y="527405"/>
            <a:ext cx="5915025" cy="930692"/>
          </a:xfrm>
        </p:spPr>
        <p:txBody>
          <a:bodyPr>
            <a:normAutofit/>
          </a:bodyPr>
          <a:lstStyle/>
          <a:p>
            <a:pPr algn="ctr"/>
            <a:r>
              <a:rPr lang="fr-FR" sz="2800" dirty="0">
                <a:latin typeface="Constantia" panose="02030602050306030303" pitchFamily="18" charset="0"/>
              </a:rPr>
              <a:t>Mes Notes, mes questionnements, mes idées! </a:t>
            </a:r>
          </a:p>
        </p:txBody>
      </p:sp>
      <p:pic>
        <p:nvPicPr>
          <p:cNvPr id="5" name="Image 4" descr="Une image contenant dessin humoristique, clipart, dessin, illustration&#10;&#10;Description générée automatiquement">
            <a:extLst>
              <a:ext uri="{FF2B5EF4-FFF2-40B4-BE49-F238E27FC236}">
                <a16:creationId xmlns:a16="http://schemas.microsoft.com/office/drawing/2014/main" id="{F974CF07-9C76-7858-749B-ECD6F639A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362" y="7677150"/>
            <a:ext cx="3343275" cy="2228850"/>
          </a:xfrm>
          <a:prstGeom prst="rect">
            <a:avLst/>
          </a:prstGeom>
        </p:spPr>
      </p:pic>
    </p:spTree>
    <p:extLst>
      <p:ext uri="{BB962C8B-B14F-4D97-AF65-F5344CB8AC3E}">
        <p14:creationId xmlns:p14="http://schemas.microsoft.com/office/powerpoint/2010/main" val="110350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79563" y="1073920"/>
            <a:ext cx="3623770" cy="4717884"/>
          </a:xfrm>
          <a:prstGeom prst="rect">
            <a:avLst/>
          </a:prstGeom>
        </p:spPr>
      </p:pic>
      <p:sp>
        <p:nvSpPr>
          <p:cNvPr id="4" name="Rectangle 3"/>
          <p:cNvSpPr/>
          <p:nvPr/>
        </p:nvSpPr>
        <p:spPr>
          <a:xfrm>
            <a:off x="1026021" y="5659710"/>
            <a:ext cx="4612481" cy="276999"/>
          </a:xfrm>
          <a:prstGeom prst="rect">
            <a:avLst/>
          </a:prstGeom>
        </p:spPr>
        <p:txBody>
          <a:bodyPr wrap="square">
            <a:spAutoFit/>
          </a:bodyPr>
          <a:lstStyle/>
          <a:p>
            <a:pPr marL="10319" marR="4128" algn="just">
              <a:spcBef>
                <a:spcPts val="81"/>
              </a:spcBef>
            </a:pPr>
            <a:r>
              <a:rPr lang="fr-FR" sz="1200" dirty="0">
                <a:latin typeface="Constantia" panose="02030602050306030303" pitchFamily="18" charset="0"/>
                <a:cs typeface="Times New Roman"/>
              </a:rPr>
              <a:t>…...</a:t>
            </a:r>
          </a:p>
        </p:txBody>
      </p:sp>
      <p:sp>
        <p:nvSpPr>
          <p:cNvPr id="5" name="Titre 1"/>
          <p:cNvSpPr>
            <a:spLocks noGrp="1"/>
          </p:cNvSpPr>
          <p:nvPr>
            <p:ph type="title"/>
          </p:nvPr>
        </p:nvSpPr>
        <p:spPr>
          <a:xfrm>
            <a:off x="1026021" y="270008"/>
            <a:ext cx="4805958" cy="1082320"/>
          </a:xfrm>
        </p:spPr>
        <p:txBody>
          <a:bodyPr>
            <a:normAutofit/>
          </a:bodyPr>
          <a:lstStyle/>
          <a:p>
            <a:pPr algn="ctr"/>
            <a:r>
              <a:rPr lang="fr-FR" sz="2800" b="1" dirty="0">
                <a:latin typeface="Constantia" panose="02030602050306030303" pitchFamily="18" charset="0"/>
              </a:rPr>
              <a:t>En simple et rapide, ………… c’est quoi ? </a:t>
            </a:r>
          </a:p>
        </p:txBody>
      </p:sp>
    </p:spTree>
    <p:extLst>
      <p:ext uri="{BB962C8B-B14F-4D97-AF65-F5344CB8AC3E}">
        <p14:creationId xmlns:p14="http://schemas.microsoft.com/office/powerpoint/2010/main" val="105472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543" y="2613993"/>
            <a:ext cx="4608543" cy="4608543"/>
          </a:xfrm>
          <a:prstGeom prst="rect">
            <a:avLst/>
          </a:prstGeom>
        </p:spPr>
      </p:pic>
      <p:sp>
        <p:nvSpPr>
          <p:cNvPr id="5" name="Titre 1"/>
          <p:cNvSpPr>
            <a:spLocks noGrp="1"/>
          </p:cNvSpPr>
          <p:nvPr>
            <p:ph type="title"/>
          </p:nvPr>
        </p:nvSpPr>
        <p:spPr>
          <a:xfrm>
            <a:off x="778476" y="213673"/>
            <a:ext cx="5733126" cy="1082320"/>
          </a:xfrm>
        </p:spPr>
        <p:txBody>
          <a:bodyPr>
            <a:noAutofit/>
          </a:bodyPr>
          <a:lstStyle/>
          <a:p>
            <a:pPr algn="ctr"/>
            <a:r>
              <a:rPr lang="fr-FR" sz="2400" b="1" dirty="0">
                <a:latin typeface="Constantia" panose="02030602050306030303" pitchFamily="18" charset="0"/>
              </a:rPr>
              <a:t>En simple et rapide, les missions de Crisalid, c’est quoi ? </a:t>
            </a:r>
          </a:p>
        </p:txBody>
      </p:sp>
      <p:sp>
        <p:nvSpPr>
          <p:cNvPr id="7" name="Rectangle 6"/>
          <p:cNvSpPr/>
          <p:nvPr/>
        </p:nvSpPr>
        <p:spPr>
          <a:xfrm>
            <a:off x="689576" y="1232269"/>
            <a:ext cx="5671554" cy="584775"/>
          </a:xfrm>
          <a:prstGeom prst="rect">
            <a:avLst/>
          </a:prstGeom>
        </p:spPr>
        <p:txBody>
          <a:bodyPr wrap="square">
            <a:spAutoFit/>
          </a:bodyPr>
          <a:lstStyle/>
          <a:p>
            <a:pPr marL="10319" marR="4128" algn="ctr">
              <a:spcBef>
                <a:spcPts val="81"/>
              </a:spcBef>
            </a:pPr>
            <a:r>
              <a:rPr lang="fr-FR" sz="1600" spc="-4" dirty="0">
                <a:uFill>
                  <a:solidFill>
                    <a:srgbClr val="000000"/>
                  </a:solidFill>
                </a:uFill>
                <a:latin typeface="Constantia" panose="02030602050306030303" pitchFamily="18" charset="0"/>
                <a:cs typeface="Times New Roman"/>
              </a:rPr>
              <a:t>Le but de ce service est de m’apporter un mieux être afin que je puisse </a:t>
            </a:r>
            <a:r>
              <a:rPr lang="fr-FR" sz="1600" b="1" spc="-4" dirty="0">
                <a:uFill>
                  <a:solidFill>
                    <a:srgbClr val="000000"/>
                  </a:solidFill>
                </a:uFill>
                <a:latin typeface="Constantia" panose="02030602050306030303" pitchFamily="18" charset="0"/>
                <a:cs typeface="Times New Roman"/>
              </a:rPr>
              <a:t>mener ma vie comme je le souhaite</a:t>
            </a:r>
            <a:r>
              <a:rPr lang="fr-FR" sz="1600" spc="-4" dirty="0">
                <a:uFill>
                  <a:solidFill>
                    <a:srgbClr val="000000"/>
                  </a:solidFill>
                </a:uFill>
                <a:latin typeface="Constantia" panose="02030602050306030303" pitchFamily="18" charset="0"/>
                <a:cs typeface="Times New Roman"/>
              </a:rPr>
              <a:t>.</a:t>
            </a:r>
          </a:p>
        </p:txBody>
      </p:sp>
      <p:sp>
        <p:nvSpPr>
          <p:cNvPr id="4" name="ZoneTexte 3"/>
          <p:cNvSpPr txBox="1"/>
          <p:nvPr/>
        </p:nvSpPr>
        <p:spPr>
          <a:xfrm>
            <a:off x="4889540" y="2891720"/>
            <a:ext cx="1631092" cy="1015663"/>
          </a:xfrm>
          <a:prstGeom prst="rect">
            <a:avLst/>
          </a:prstGeom>
          <a:noFill/>
        </p:spPr>
        <p:txBody>
          <a:bodyPr wrap="square" rtlCol="0">
            <a:spAutoFit/>
          </a:bodyPr>
          <a:lstStyle/>
          <a:p>
            <a:pPr algn="ctr"/>
            <a:r>
              <a:rPr lang="fr-FR" sz="1400" b="1" dirty="0">
                <a:latin typeface="Constantia" panose="02030602050306030303" pitchFamily="18" charset="0"/>
              </a:rPr>
              <a:t>Atteindre MES objectifs, réussir MES projets !</a:t>
            </a:r>
          </a:p>
          <a:p>
            <a:pPr algn="ctr"/>
            <a:endParaRPr lang="fr-FR" dirty="0"/>
          </a:p>
        </p:txBody>
      </p:sp>
      <p:sp>
        <p:nvSpPr>
          <p:cNvPr id="8" name="Rectangle 7"/>
          <p:cNvSpPr/>
          <p:nvPr/>
        </p:nvSpPr>
        <p:spPr>
          <a:xfrm>
            <a:off x="2571968" y="2442328"/>
            <a:ext cx="1820613" cy="523220"/>
          </a:xfrm>
          <a:prstGeom prst="rect">
            <a:avLst/>
          </a:prstGeom>
        </p:spPr>
        <p:txBody>
          <a:bodyPr wrap="square">
            <a:spAutoFit/>
          </a:bodyPr>
          <a:lstStyle/>
          <a:p>
            <a:pPr lvl="0" algn="ctr"/>
            <a:r>
              <a:rPr lang="fr-FR" sz="1400" b="1" spc="-5" dirty="0">
                <a:latin typeface="Constantia" panose="02030602050306030303" pitchFamily="18" charset="0"/>
                <a:cs typeface="Times New Roman"/>
              </a:rPr>
              <a:t>Améliorer</a:t>
            </a:r>
            <a:r>
              <a:rPr lang="fr-FR" sz="1400" b="1" spc="-50" dirty="0">
                <a:latin typeface="Constantia" panose="02030602050306030303" pitchFamily="18" charset="0"/>
                <a:cs typeface="Times New Roman"/>
              </a:rPr>
              <a:t> MA</a:t>
            </a:r>
            <a:r>
              <a:rPr lang="fr-FR" sz="1400" b="1" spc="-45" dirty="0">
                <a:latin typeface="Constantia" panose="02030602050306030303" pitchFamily="18" charset="0"/>
                <a:cs typeface="Times New Roman"/>
              </a:rPr>
              <a:t> </a:t>
            </a:r>
            <a:r>
              <a:rPr lang="fr-FR" sz="1400" b="1" spc="-5" dirty="0">
                <a:latin typeface="Constantia" panose="02030602050306030303" pitchFamily="18" charset="0"/>
                <a:cs typeface="Times New Roman"/>
              </a:rPr>
              <a:t>qualité </a:t>
            </a:r>
            <a:r>
              <a:rPr lang="fr-FR" sz="1400" b="1" spc="-260" dirty="0">
                <a:latin typeface="Constantia" panose="02030602050306030303" pitchFamily="18" charset="0"/>
                <a:cs typeface="Times New Roman"/>
              </a:rPr>
              <a:t> </a:t>
            </a:r>
            <a:r>
              <a:rPr lang="fr-FR" sz="1400" b="1" dirty="0">
                <a:latin typeface="Constantia" panose="02030602050306030303" pitchFamily="18" charset="0"/>
                <a:cs typeface="Times New Roman"/>
              </a:rPr>
              <a:t>de</a:t>
            </a:r>
            <a:r>
              <a:rPr lang="fr-FR" sz="1400" b="1" spc="-15" dirty="0">
                <a:latin typeface="Constantia" panose="02030602050306030303" pitchFamily="18" charset="0"/>
                <a:cs typeface="Times New Roman"/>
              </a:rPr>
              <a:t> </a:t>
            </a:r>
            <a:r>
              <a:rPr lang="fr-FR" sz="1400" b="1" spc="-5" dirty="0">
                <a:latin typeface="Constantia" panose="02030602050306030303" pitchFamily="18" charset="0"/>
                <a:cs typeface="Times New Roman"/>
              </a:rPr>
              <a:t>vie</a:t>
            </a:r>
            <a:endParaRPr lang="fr-FR" sz="1400" b="1" dirty="0">
              <a:latin typeface="Constantia" panose="02030602050306030303" pitchFamily="18" charset="0"/>
            </a:endParaRPr>
          </a:p>
        </p:txBody>
      </p:sp>
      <p:sp>
        <p:nvSpPr>
          <p:cNvPr id="9" name="Rectangle 8"/>
          <p:cNvSpPr/>
          <p:nvPr/>
        </p:nvSpPr>
        <p:spPr>
          <a:xfrm>
            <a:off x="0" y="2850495"/>
            <a:ext cx="2142248" cy="954107"/>
          </a:xfrm>
          <a:prstGeom prst="rect">
            <a:avLst/>
          </a:prstGeom>
        </p:spPr>
        <p:txBody>
          <a:bodyPr wrap="square">
            <a:spAutoFit/>
          </a:bodyPr>
          <a:lstStyle/>
          <a:p>
            <a:pPr lvl="0" algn="ctr"/>
            <a:r>
              <a:rPr lang="fr-FR" sz="1400" b="1" spc="-5" dirty="0">
                <a:latin typeface="Constantia" panose="02030602050306030303" pitchFamily="18" charset="0"/>
                <a:cs typeface="Times New Roman"/>
              </a:rPr>
              <a:t>Identifier MES compétences et diminuer MES vulnérabilités </a:t>
            </a:r>
            <a:endParaRPr lang="fr-FR" sz="1400" b="1" dirty="0">
              <a:latin typeface="Constantia" panose="02030602050306030303" pitchFamily="18" charset="0"/>
            </a:endParaRPr>
          </a:p>
        </p:txBody>
      </p:sp>
      <p:sp>
        <p:nvSpPr>
          <p:cNvPr id="10" name="Rectangle 9"/>
          <p:cNvSpPr/>
          <p:nvPr/>
        </p:nvSpPr>
        <p:spPr>
          <a:xfrm>
            <a:off x="4867591" y="6452608"/>
            <a:ext cx="1890584" cy="738664"/>
          </a:xfrm>
          <a:prstGeom prst="rect">
            <a:avLst/>
          </a:prstGeom>
        </p:spPr>
        <p:txBody>
          <a:bodyPr wrap="square">
            <a:spAutoFit/>
          </a:bodyPr>
          <a:lstStyle/>
          <a:p>
            <a:pPr lvl="0" algn="ctr"/>
            <a:r>
              <a:rPr lang="fr-FR" sz="1400" b="1" dirty="0">
                <a:latin typeface="Constantia" panose="02030602050306030303" pitchFamily="18" charset="0"/>
              </a:rPr>
              <a:t>Avoir un lien de qualité avec MON équipe  de soins </a:t>
            </a:r>
          </a:p>
        </p:txBody>
      </p:sp>
      <p:sp>
        <p:nvSpPr>
          <p:cNvPr id="11" name="Rectangle 10"/>
          <p:cNvSpPr/>
          <p:nvPr/>
        </p:nvSpPr>
        <p:spPr>
          <a:xfrm>
            <a:off x="5241138" y="4758478"/>
            <a:ext cx="1279494" cy="738664"/>
          </a:xfrm>
          <a:prstGeom prst="rect">
            <a:avLst/>
          </a:prstGeom>
        </p:spPr>
        <p:txBody>
          <a:bodyPr wrap="square">
            <a:spAutoFit/>
          </a:bodyPr>
          <a:lstStyle/>
          <a:p>
            <a:pPr lvl="0" algn="ctr"/>
            <a:r>
              <a:rPr lang="fr-FR" sz="1400" b="1" dirty="0">
                <a:latin typeface="Constantia" panose="02030602050306030303" pitchFamily="18" charset="0"/>
              </a:rPr>
              <a:t>Créer MA place dans la société </a:t>
            </a:r>
          </a:p>
        </p:txBody>
      </p:sp>
      <p:sp>
        <p:nvSpPr>
          <p:cNvPr id="12" name="Rectangle 11"/>
          <p:cNvSpPr/>
          <p:nvPr/>
        </p:nvSpPr>
        <p:spPr>
          <a:xfrm>
            <a:off x="359692" y="6614307"/>
            <a:ext cx="1748250" cy="523220"/>
          </a:xfrm>
          <a:prstGeom prst="rect">
            <a:avLst/>
          </a:prstGeom>
        </p:spPr>
        <p:txBody>
          <a:bodyPr wrap="square">
            <a:spAutoFit/>
          </a:bodyPr>
          <a:lstStyle/>
          <a:p>
            <a:pPr lvl="0" algn="ctr"/>
            <a:r>
              <a:rPr lang="fr-FR" sz="1400" b="1" spc="-5" dirty="0">
                <a:latin typeface="Constantia" panose="02030602050306030303" pitchFamily="18" charset="0"/>
                <a:cs typeface="Times New Roman"/>
              </a:rPr>
              <a:t>Lutter</a:t>
            </a:r>
            <a:r>
              <a:rPr lang="fr-FR" sz="1400" b="1" spc="-45" dirty="0">
                <a:latin typeface="Constantia" panose="02030602050306030303" pitchFamily="18" charset="0"/>
                <a:cs typeface="Times New Roman"/>
              </a:rPr>
              <a:t> </a:t>
            </a:r>
            <a:r>
              <a:rPr lang="fr-FR" sz="1400" b="1" spc="-5" dirty="0">
                <a:latin typeface="Constantia" panose="02030602050306030303" pitchFamily="18" charset="0"/>
                <a:cs typeface="Times New Roman"/>
              </a:rPr>
              <a:t>contre</a:t>
            </a:r>
            <a:r>
              <a:rPr lang="fr-FR" sz="1400" b="1" spc="-45" dirty="0">
                <a:latin typeface="Constantia" panose="02030602050306030303" pitchFamily="18" charset="0"/>
                <a:cs typeface="Times New Roman"/>
              </a:rPr>
              <a:t> </a:t>
            </a:r>
            <a:r>
              <a:rPr lang="fr-FR" sz="1400" b="1" spc="-5" dirty="0">
                <a:latin typeface="Constantia" panose="02030602050306030303" pitchFamily="18" charset="0"/>
                <a:cs typeface="Times New Roman"/>
              </a:rPr>
              <a:t>la </a:t>
            </a:r>
            <a:r>
              <a:rPr lang="fr-FR" sz="1400" b="1" spc="-260" dirty="0">
                <a:latin typeface="Constantia" panose="02030602050306030303" pitchFamily="18" charset="0"/>
                <a:cs typeface="Times New Roman"/>
              </a:rPr>
              <a:t> </a:t>
            </a:r>
            <a:r>
              <a:rPr lang="fr-FR" sz="1400" b="1" spc="-10" dirty="0">
                <a:latin typeface="Constantia" panose="02030602050306030303" pitchFamily="18" charset="0"/>
                <a:cs typeface="Times New Roman"/>
              </a:rPr>
              <a:t>stigmatisation</a:t>
            </a:r>
            <a:endParaRPr lang="fr-FR" sz="1400" b="1" dirty="0">
              <a:latin typeface="Constantia" panose="02030602050306030303" pitchFamily="18" charset="0"/>
            </a:endParaRPr>
          </a:p>
        </p:txBody>
      </p:sp>
      <p:sp>
        <p:nvSpPr>
          <p:cNvPr id="6" name="ZoneTexte 5"/>
          <p:cNvSpPr txBox="1"/>
          <p:nvPr/>
        </p:nvSpPr>
        <p:spPr>
          <a:xfrm>
            <a:off x="359692" y="4684316"/>
            <a:ext cx="1271861" cy="738664"/>
          </a:xfrm>
          <a:prstGeom prst="rect">
            <a:avLst/>
          </a:prstGeom>
          <a:noFill/>
        </p:spPr>
        <p:txBody>
          <a:bodyPr wrap="square" rtlCol="0">
            <a:spAutoFit/>
          </a:bodyPr>
          <a:lstStyle/>
          <a:p>
            <a:pPr lvl="0" algn="ctr"/>
            <a:r>
              <a:rPr lang="fr-FR" sz="1400" b="1" dirty="0">
                <a:latin typeface="Constantia" panose="02030602050306030303" pitchFamily="18" charset="0"/>
              </a:rPr>
              <a:t>Vivre de nouveau MA vie</a:t>
            </a:r>
          </a:p>
        </p:txBody>
      </p:sp>
      <p:sp>
        <p:nvSpPr>
          <p:cNvPr id="17" name="Rectangle 16"/>
          <p:cNvSpPr/>
          <p:nvPr/>
        </p:nvSpPr>
        <p:spPr>
          <a:xfrm>
            <a:off x="235746" y="7847334"/>
            <a:ext cx="6387476" cy="1815650"/>
          </a:xfrm>
          <a:prstGeom prst="rect">
            <a:avLst/>
          </a:prstGeom>
          <a:noFill/>
          <a:ln>
            <a:solidFill>
              <a:srgbClr val="414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49249" y="7880901"/>
            <a:ext cx="6622254" cy="307777"/>
          </a:xfrm>
          <a:prstGeom prst="rect">
            <a:avLst/>
          </a:prstGeom>
        </p:spPr>
        <p:txBody>
          <a:bodyPr wrap="square">
            <a:spAutoFit/>
          </a:bodyPr>
          <a:lstStyle/>
          <a:p>
            <a:pPr lvl="0" algn="ctr"/>
            <a:r>
              <a:rPr lang="fr-FR" sz="1400" b="1" dirty="0">
                <a:latin typeface="Constantia" panose="02030602050306030303" pitchFamily="18" charset="0"/>
              </a:rPr>
              <a:t>« Mener ma vie comme je le souhaite » Ça m’évoque quoi ?</a:t>
            </a:r>
          </a:p>
        </p:txBody>
      </p:sp>
    </p:spTree>
    <p:extLst>
      <p:ext uri="{BB962C8B-B14F-4D97-AF65-F5344CB8AC3E}">
        <p14:creationId xmlns:p14="http://schemas.microsoft.com/office/powerpoint/2010/main" val="208330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273672" y="507843"/>
            <a:ext cx="4517983" cy="512725"/>
          </a:xfrm>
          <a:prstGeom prst="rect">
            <a:avLst/>
          </a:prstGeom>
        </p:spPr>
        <p:txBody>
          <a:bodyPr vert="horz" lIns="74295" tIns="37148" rIns="74295" bIns="37148" rtlCol="0" anchor="b">
            <a:normAutofit fontScale="5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56" b="1" dirty="0">
                <a:latin typeface="Constantia" panose="02030602050306030303" pitchFamily="18" charset="0"/>
              </a:rPr>
              <a:t>Mon parcours en dessin (version 1) </a:t>
            </a:r>
          </a:p>
        </p:txBody>
      </p:sp>
      <p:pic>
        <p:nvPicPr>
          <p:cNvPr id="7" name="Image 6" descr="Une image contenant dessin, dessin humoristique, habits, chaussures&#10;&#10;Description générée automatiquement">
            <a:extLst>
              <a:ext uri="{FF2B5EF4-FFF2-40B4-BE49-F238E27FC236}">
                <a16:creationId xmlns:a16="http://schemas.microsoft.com/office/drawing/2014/main" id="{5777CD2F-73E8-E13E-CE6F-F1CCF01038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5" y="1882677"/>
            <a:ext cx="6566534" cy="6566534"/>
          </a:xfrm>
          <a:prstGeom prst="rect">
            <a:avLst/>
          </a:prstGeom>
        </p:spPr>
      </p:pic>
      <p:sp>
        <p:nvSpPr>
          <p:cNvPr id="9" name="ZoneTexte 8">
            <a:extLst>
              <a:ext uri="{FF2B5EF4-FFF2-40B4-BE49-F238E27FC236}">
                <a16:creationId xmlns:a16="http://schemas.microsoft.com/office/drawing/2014/main" id="{EA6AEC49-FCA4-6297-DCED-2E40238A7C76}"/>
              </a:ext>
            </a:extLst>
          </p:cNvPr>
          <p:cNvSpPr txBox="1"/>
          <p:nvPr/>
        </p:nvSpPr>
        <p:spPr>
          <a:xfrm>
            <a:off x="3341848" y="7593329"/>
            <a:ext cx="2194559" cy="307777"/>
          </a:xfrm>
          <a:prstGeom prst="rect">
            <a:avLst/>
          </a:prstGeom>
          <a:solidFill>
            <a:schemeClr val="bg1">
              <a:alpha val="71000"/>
            </a:schemeClr>
          </a:solidFill>
        </p:spPr>
        <p:txBody>
          <a:bodyPr wrap="square">
            <a:spAutoFit/>
          </a:bodyPr>
          <a:lstStyle/>
          <a:p>
            <a:r>
              <a:rPr lang="fr-FR" sz="1400" b="1" dirty="0">
                <a:latin typeface="Constantia" panose="02030602050306030303" pitchFamily="18" charset="0"/>
              </a:rPr>
              <a:t>1 - ……</a:t>
            </a:r>
          </a:p>
        </p:txBody>
      </p:sp>
      <p:sp>
        <p:nvSpPr>
          <p:cNvPr id="11" name="ZoneTexte 10">
            <a:extLst>
              <a:ext uri="{FF2B5EF4-FFF2-40B4-BE49-F238E27FC236}">
                <a16:creationId xmlns:a16="http://schemas.microsoft.com/office/drawing/2014/main" id="{4DA16CE0-9520-AE12-A6CB-6A6F0AF521F6}"/>
              </a:ext>
            </a:extLst>
          </p:cNvPr>
          <p:cNvSpPr txBox="1"/>
          <p:nvPr/>
        </p:nvSpPr>
        <p:spPr>
          <a:xfrm>
            <a:off x="4354333" y="6841241"/>
            <a:ext cx="2097405" cy="307777"/>
          </a:xfrm>
          <a:prstGeom prst="rect">
            <a:avLst/>
          </a:prstGeom>
          <a:solidFill>
            <a:schemeClr val="bg1">
              <a:alpha val="52000"/>
            </a:schemeClr>
          </a:solidFill>
        </p:spPr>
        <p:txBody>
          <a:bodyPr wrap="square">
            <a:spAutoFit/>
          </a:bodyPr>
          <a:lstStyle/>
          <a:p>
            <a:pPr algn="ctr"/>
            <a:r>
              <a:rPr lang="fr-FR" sz="1400" b="1" dirty="0">
                <a:latin typeface="Constantia" panose="02030602050306030303" pitchFamily="18" charset="0"/>
              </a:rPr>
              <a:t>2 -…….</a:t>
            </a:r>
          </a:p>
        </p:txBody>
      </p:sp>
      <p:sp>
        <p:nvSpPr>
          <p:cNvPr id="13" name="ZoneTexte 12">
            <a:extLst>
              <a:ext uri="{FF2B5EF4-FFF2-40B4-BE49-F238E27FC236}">
                <a16:creationId xmlns:a16="http://schemas.microsoft.com/office/drawing/2014/main" id="{E4CD72CB-3542-9A8D-73D9-65AB2B97512E}"/>
              </a:ext>
            </a:extLst>
          </p:cNvPr>
          <p:cNvSpPr txBox="1"/>
          <p:nvPr/>
        </p:nvSpPr>
        <p:spPr>
          <a:xfrm>
            <a:off x="2942977" y="6140706"/>
            <a:ext cx="2992300" cy="307777"/>
          </a:xfrm>
          <a:prstGeom prst="rect">
            <a:avLst/>
          </a:prstGeom>
          <a:solidFill>
            <a:schemeClr val="bg1">
              <a:alpha val="55000"/>
            </a:schemeClr>
          </a:solidFill>
        </p:spPr>
        <p:txBody>
          <a:bodyPr wrap="square">
            <a:spAutoFit/>
          </a:bodyPr>
          <a:lstStyle/>
          <a:p>
            <a:pPr algn="ctr"/>
            <a:r>
              <a:rPr lang="fr-FR" sz="1400" b="1" dirty="0">
                <a:latin typeface="Constantia" panose="02030602050306030303" pitchFamily="18" charset="0"/>
              </a:rPr>
              <a:t>3 – ……..</a:t>
            </a:r>
          </a:p>
        </p:txBody>
      </p:sp>
      <p:sp>
        <p:nvSpPr>
          <p:cNvPr id="15" name="ZoneTexte 14">
            <a:extLst>
              <a:ext uri="{FF2B5EF4-FFF2-40B4-BE49-F238E27FC236}">
                <a16:creationId xmlns:a16="http://schemas.microsoft.com/office/drawing/2014/main" id="{57A400DC-A5C0-A9FD-F38D-329C5C5D6092}"/>
              </a:ext>
            </a:extLst>
          </p:cNvPr>
          <p:cNvSpPr txBox="1"/>
          <p:nvPr/>
        </p:nvSpPr>
        <p:spPr>
          <a:xfrm>
            <a:off x="1765935" y="5388618"/>
            <a:ext cx="2223135" cy="307777"/>
          </a:xfrm>
          <a:prstGeom prst="rect">
            <a:avLst/>
          </a:prstGeom>
          <a:solidFill>
            <a:schemeClr val="bg1">
              <a:alpha val="56000"/>
            </a:schemeClr>
          </a:solidFill>
        </p:spPr>
        <p:txBody>
          <a:bodyPr wrap="square">
            <a:spAutoFit/>
          </a:bodyPr>
          <a:lstStyle/>
          <a:p>
            <a:pPr algn="ctr"/>
            <a:r>
              <a:rPr lang="fr-FR" sz="1400" b="1" dirty="0">
                <a:latin typeface="Constantia" panose="02030602050306030303" pitchFamily="18" charset="0"/>
              </a:rPr>
              <a:t>4 -…………..</a:t>
            </a:r>
          </a:p>
        </p:txBody>
      </p:sp>
      <p:sp>
        <p:nvSpPr>
          <p:cNvPr id="17" name="ZoneTexte 16">
            <a:extLst>
              <a:ext uri="{FF2B5EF4-FFF2-40B4-BE49-F238E27FC236}">
                <a16:creationId xmlns:a16="http://schemas.microsoft.com/office/drawing/2014/main" id="{433FD7F0-17B2-519F-4235-1CE1E60C23A5}"/>
              </a:ext>
            </a:extLst>
          </p:cNvPr>
          <p:cNvSpPr txBox="1"/>
          <p:nvPr/>
        </p:nvSpPr>
        <p:spPr>
          <a:xfrm>
            <a:off x="589948" y="3700334"/>
            <a:ext cx="1685926" cy="307777"/>
          </a:xfrm>
          <a:prstGeom prst="rect">
            <a:avLst/>
          </a:prstGeom>
          <a:solidFill>
            <a:schemeClr val="bg1">
              <a:alpha val="33000"/>
            </a:schemeClr>
          </a:solidFill>
        </p:spPr>
        <p:txBody>
          <a:bodyPr wrap="square">
            <a:spAutoFit/>
          </a:bodyPr>
          <a:lstStyle/>
          <a:p>
            <a:pPr algn="ctr"/>
            <a:r>
              <a:rPr lang="fr-FR" sz="1400" b="1" dirty="0">
                <a:latin typeface="Constantia" panose="02030602050306030303" pitchFamily="18" charset="0"/>
              </a:rPr>
              <a:t>5 -…………….</a:t>
            </a:r>
          </a:p>
        </p:txBody>
      </p:sp>
      <p:sp>
        <p:nvSpPr>
          <p:cNvPr id="18" name="ZoneTexte 17">
            <a:extLst>
              <a:ext uri="{FF2B5EF4-FFF2-40B4-BE49-F238E27FC236}">
                <a16:creationId xmlns:a16="http://schemas.microsoft.com/office/drawing/2014/main" id="{02F37F50-4D6A-9499-E729-4748936EE131}"/>
              </a:ext>
            </a:extLst>
          </p:cNvPr>
          <p:cNvSpPr txBox="1"/>
          <p:nvPr/>
        </p:nvSpPr>
        <p:spPr>
          <a:xfrm>
            <a:off x="2935835" y="3934536"/>
            <a:ext cx="1685926" cy="307777"/>
          </a:xfrm>
          <a:prstGeom prst="rect">
            <a:avLst/>
          </a:prstGeom>
          <a:solidFill>
            <a:schemeClr val="bg1">
              <a:alpha val="33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6 </a:t>
            </a:r>
            <a:r>
              <a:rPr lang="fr-FR" sz="1400" b="1" dirty="0">
                <a:solidFill>
                  <a:prstClr val="black"/>
                </a:solidFill>
                <a:latin typeface="Constantia" panose="02030602050306030303" pitchFamily="18" charset="0"/>
              </a:rPr>
              <a:t>-…………..</a:t>
            </a:r>
            <a:endParaRPr lang="fr-FR" sz="1400" b="1" dirty="0">
              <a:latin typeface="Constantia" panose="02030602050306030303" pitchFamily="18" charset="0"/>
            </a:endParaRPr>
          </a:p>
        </p:txBody>
      </p:sp>
      <p:sp>
        <p:nvSpPr>
          <p:cNvPr id="19" name="ZoneTexte 18">
            <a:extLst>
              <a:ext uri="{FF2B5EF4-FFF2-40B4-BE49-F238E27FC236}">
                <a16:creationId xmlns:a16="http://schemas.microsoft.com/office/drawing/2014/main" id="{A76CC846-7C81-0625-07A4-9921F362EED7}"/>
              </a:ext>
            </a:extLst>
          </p:cNvPr>
          <p:cNvSpPr txBox="1"/>
          <p:nvPr/>
        </p:nvSpPr>
        <p:spPr>
          <a:xfrm>
            <a:off x="2753201" y="2319926"/>
            <a:ext cx="1685926" cy="307777"/>
          </a:xfrm>
          <a:prstGeom prst="rect">
            <a:avLst/>
          </a:prstGeom>
          <a:solidFill>
            <a:schemeClr val="bg1">
              <a:alpha val="33000"/>
            </a:schemeClr>
          </a:solidFill>
        </p:spPr>
        <p:txBody>
          <a:bodyPr wrap="square">
            <a:spAutoFit/>
          </a:bodyPr>
          <a:lstStyle/>
          <a:p>
            <a:pPr algn="ctr"/>
            <a:r>
              <a:rPr lang="fr-FR" sz="1400" b="1" dirty="0">
                <a:solidFill>
                  <a:prstClr val="black"/>
                </a:solidFill>
                <a:latin typeface="Constantia" panose="02030602050306030303" pitchFamily="18" charset="0"/>
              </a:rPr>
              <a:t>8 -……………..</a:t>
            </a:r>
          </a:p>
        </p:txBody>
      </p:sp>
      <p:sp>
        <p:nvSpPr>
          <p:cNvPr id="21" name="ZoneTexte 20">
            <a:extLst>
              <a:ext uri="{FF2B5EF4-FFF2-40B4-BE49-F238E27FC236}">
                <a16:creationId xmlns:a16="http://schemas.microsoft.com/office/drawing/2014/main" id="{2DC87CBA-0723-D41D-2723-21363418E2AF}"/>
              </a:ext>
            </a:extLst>
          </p:cNvPr>
          <p:cNvSpPr txBox="1"/>
          <p:nvPr/>
        </p:nvSpPr>
        <p:spPr>
          <a:xfrm>
            <a:off x="2337312" y="3062680"/>
            <a:ext cx="1685926" cy="307777"/>
          </a:xfrm>
          <a:prstGeom prst="rect">
            <a:avLst/>
          </a:prstGeom>
          <a:solidFill>
            <a:schemeClr val="bg1">
              <a:alpha val="5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black"/>
                </a:solidFill>
                <a:latin typeface="Constantia" panose="02030602050306030303" pitchFamily="18" charset="0"/>
              </a:rPr>
              <a:t>7</a:t>
            </a:r>
            <a:r>
              <a:rPr kumimoji="0" lang="fr-FR" sz="1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p>
        </p:txBody>
      </p:sp>
    </p:spTree>
    <p:extLst>
      <p:ext uri="{BB962C8B-B14F-4D97-AF65-F5344CB8AC3E}">
        <p14:creationId xmlns:p14="http://schemas.microsoft.com/office/powerpoint/2010/main" val="232560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dessin humoristique, dessin, clipart, illustration&#10;&#10;Description générée automatiquement">
            <a:extLst>
              <a:ext uri="{FF2B5EF4-FFF2-40B4-BE49-F238E27FC236}">
                <a16:creationId xmlns:a16="http://schemas.microsoft.com/office/drawing/2014/main" id="{5DF56FF0-AEB8-B19B-A06B-A602BC943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11152"/>
            <a:ext cx="6770848" cy="6770848"/>
          </a:xfrm>
          <a:prstGeom prst="rect">
            <a:avLst/>
          </a:prstGeom>
        </p:spPr>
      </p:pic>
      <p:sp>
        <p:nvSpPr>
          <p:cNvPr id="4" name="Titre 1"/>
          <p:cNvSpPr txBox="1">
            <a:spLocks/>
          </p:cNvSpPr>
          <p:nvPr/>
        </p:nvSpPr>
        <p:spPr>
          <a:xfrm>
            <a:off x="1273672" y="507843"/>
            <a:ext cx="4517983" cy="512725"/>
          </a:xfrm>
          <a:prstGeom prst="rect">
            <a:avLst/>
          </a:prstGeom>
        </p:spPr>
        <p:txBody>
          <a:bodyPr vert="horz" lIns="74295" tIns="37148" rIns="74295" bIns="37148" rtlCol="0" anchor="b">
            <a:normAutofit fontScale="5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56" b="1" dirty="0">
                <a:latin typeface="Constantia" panose="02030602050306030303" pitchFamily="18" charset="0"/>
              </a:rPr>
              <a:t>Mon parcours en dessin (version 2) </a:t>
            </a:r>
          </a:p>
        </p:txBody>
      </p:sp>
      <p:sp>
        <p:nvSpPr>
          <p:cNvPr id="9" name="ZoneTexte 8">
            <a:extLst>
              <a:ext uri="{FF2B5EF4-FFF2-40B4-BE49-F238E27FC236}">
                <a16:creationId xmlns:a16="http://schemas.microsoft.com/office/drawing/2014/main" id="{EA6AEC49-FCA4-6297-DCED-2E40238A7C76}"/>
              </a:ext>
            </a:extLst>
          </p:cNvPr>
          <p:cNvSpPr txBox="1"/>
          <p:nvPr/>
        </p:nvSpPr>
        <p:spPr>
          <a:xfrm>
            <a:off x="3532663" y="7704890"/>
            <a:ext cx="2194559" cy="307777"/>
          </a:xfrm>
          <a:prstGeom prst="rect">
            <a:avLst/>
          </a:prstGeom>
          <a:solidFill>
            <a:schemeClr val="bg1">
              <a:alpha val="71000"/>
            </a:schemeClr>
          </a:solidFill>
        </p:spPr>
        <p:txBody>
          <a:bodyPr wrap="square">
            <a:spAutoFit/>
          </a:bodyPr>
          <a:lstStyle/>
          <a:p>
            <a:r>
              <a:rPr lang="fr-FR" sz="1400" b="1" dirty="0">
                <a:latin typeface="Constantia" panose="02030602050306030303" pitchFamily="18" charset="0"/>
              </a:rPr>
              <a:t>1 -………….</a:t>
            </a:r>
          </a:p>
        </p:txBody>
      </p:sp>
      <p:sp>
        <p:nvSpPr>
          <p:cNvPr id="11" name="ZoneTexte 10">
            <a:extLst>
              <a:ext uri="{FF2B5EF4-FFF2-40B4-BE49-F238E27FC236}">
                <a16:creationId xmlns:a16="http://schemas.microsoft.com/office/drawing/2014/main" id="{4DA16CE0-9520-AE12-A6CB-6A6F0AF521F6}"/>
              </a:ext>
            </a:extLst>
          </p:cNvPr>
          <p:cNvSpPr txBox="1"/>
          <p:nvPr/>
        </p:nvSpPr>
        <p:spPr>
          <a:xfrm>
            <a:off x="3882288" y="6962999"/>
            <a:ext cx="2097405" cy="307777"/>
          </a:xfrm>
          <a:prstGeom prst="rect">
            <a:avLst/>
          </a:prstGeom>
          <a:solidFill>
            <a:schemeClr val="bg1">
              <a:alpha val="52000"/>
            </a:schemeClr>
          </a:solidFill>
        </p:spPr>
        <p:txBody>
          <a:bodyPr wrap="square">
            <a:spAutoFit/>
          </a:bodyPr>
          <a:lstStyle/>
          <a:p>
            <a:pPr algn="ctr"/>
            <a:r>
              <a:rPr lang="fr-FR" sz="1400" b="1" dirty="0">
                <a:latin typeface="Constantia" panose="02030602050306030303" pitchFamily="18" charset="0"/>
              </a:rPr>
              <a:t>2 -……………..</a:t>
            </a:r>
          </a:p>
        </p:txBody>
      </p:sp>
      <p:sp>
        <p:nvSpPr>
          <p:cNvPr id="13" name="ZoneTexte 12">
            <a:extLst>
              <a:ext uri="{FF2B5EF4-FFF2-40B4-BE49-F238E27FC236}">
                <a16:creationId xmlns:a16="http://schemas.microsoft.com/office/drawing/2014/main" id="{E4CD72CB-3542-9A8D-73D9-65AB2B97512E}"/>
              </a:ext>
            </a:extLst>
          </p:cNvPr>
          <p:cNvSpPr txBox="1"/>
          <p:nvPr/>
        </p:nvSpPr>
        <p:spPr>
          <a:xfrm>
            <a:off x="3275752" y="6221108"/>
            <a:ext cx="2992300" cy="307777"/>
          </a:xfrm>
          <a:prstGeom prst="rect">
            <a:avLst/>
          </a:prstGeom>
          <a:solidFill>
            <a:schemeClr val="bg1">
              <a:alpha val="55000"/>
            </a:schemeClr>
          </a:solidFill>
        </p:spPr>
        <p:txBody>
          <a:bodyPr wrap="square">
            <a:spAutoFit/>
          </a:bodyPr>
          <a:lstStyle/>
          <a:p>
            <a:pPr algn="ctr"/>
            <a:r>
              <a:rPr lang="fr-FR" sz="1400" b="1" dirty="0">
                <a:latin typeface="Constantia" panose="02030602050306030303" pitchFamily="18" charset="0"/>
              </a:rPr>
              <a:t>3 – …………….</a:t>
            </a:r>
          </a:p>
        </p:txBody>
      </p:sp>
      <p:sp>
        <p:nvSpPr>
          <p:cNvPr id="15" name="ZoneTexte 14">
            <a:extLst>
              <a:ext uri="{FF2B5EF4-FFF2-40B4-BE49-F238E27FC236}">
                <a16:creationId xmlns:a16="http://schemas.microsoft.com/office/drawing/2014/main" id="{57A400DC-A5C0-A9FD-F38D-329C5C5D6092}"/>
              </a:ext>
            </a:extLst>
          </p:cNvPr>
          <p:cNvSpPr txBox="1"/>
          <p:nvPr/>
        </p:nvSpPr>
        <p:spPr>
          <a:xfrm>
            <a:off x="2890735" y="5448089"/>
            <a:ext cx="2223135" cy="307777"/>
          </a:xfrm>
          <a:prstGeom prst="rect">
            <a:avLst/>
          </a:prstGeom>
          <a:solidFill>
            <a:schemeClr val="bg1">
              <a:alpha val="56000"/>
            </a:schemeClr>
          </a:solidFill>
        </p:spPr>
        <p:txBody>
          <a:bodyPr wrap="square">
            <a:spAutoFit/>
          </a:bodyPr>
          <a:lstStyle/>
          <a:p>
            <a:pPr algn="ctr"/>
            <a:r>
              <a:rPr lang="fr-FR" sz="1400" b="1" dirty="0">
                <a:latin typeface="Constantia" panose="02030602050306030303" pitchFamily="18" charset="0"/>
              </a:rPr>
              <a:t>4 -……………</a:t>
            </a:r>
          </a:p>
        </p:txBody>
      </p:sp>
      <p:sp>
        <p:nvSpPr>
          <p:cNvPr id="17" name="ZoneTexte 16">
            <a:extLst>
              <a:ext uri="{FF2B5EF4-FFF2-40B4-BE49-F238E27FC236}">
                <a16:creationId xmlns:a16="http://schemas.microsoft.com/office/drawing/2014/main" id="{433FD7F0-17B2-519F-4235-1CE1E60C23A5}"/>
              </a:ext>
            </a:extLst>
          </p:cNvPr>
          <p:cNvSpPr txBox="1"/>
          <p:nvPr/>
        </p:nvSpPr>
        <p:spPr>
          <a:xfrm>
            <a:off x="2138311" y="4652342"/>
            <a:ext cx="2861912" cy="307777"/>
          </a:xfrm>
          <a:prstGeom prst="rect">
            <a:avLst/>
          </a:prstGeom>
          <a:solidFill>
            <a:schemeClr val="bg1">
              <a:alpha val="33000"/>
            </a:schemeClr>
          </a:solidFill>
        </p:spPr>
        <p:txBody>
          <a:bodyPr wrap="square">
            <a:spAutoFit/>
          </a:bodyPr>
          <a:lstStyle/>
          <a:p>
            <a:pPr algn="ctr"/>
            <a:r>
              <a:rPr lang="fr-FR" sz="1400" b="1" dirty="0">
                <a:latin typeface="Constantia" panose="02030602050306030303" pitchFamily="18" charset="0"/>
              </a:rPr>
              <a:t>5 -………………….</a:t>
            </a:r>
          </a:p>
        </p:txBody>
      </p:sp>
      <p:sp>
        <p:nvSpPr>
          <p:cNvPr id="18" name="ZoneTexte 17">
            <a:extLst>
              <a:ext uri="{FF2B5EF4-FFF2-40B4-BE49-F238E27FC236}">
                <a16:creationId xmlns:a16="http://schemas.microsoft.com/office/drawing/2014/main" id="{02F37F50-4D6A-9499-E729-4748936EE131}"/>
              </a:ext>
            </a:extLst>
          </p:cNvPr>
          <p:cNvSpPr txBox="1"/>
          <p:nvPr/>
        </p:nvSpPr>
        <p:spPr>
          <a:xfrm>
            <a:off x="2994909" y="3915778"/>
            <a:ext cx="1685926" cy="307777"/>
          </a:xfrm>
          <a:prstGeom prst="rect">
            <a:avLst/>
          </a:prstGeom>
          <a:solidFill>
            <a:schemeClr val="bg1">
              <a:alpha val="6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6 </a:t>
            </a:r>
            <a:r>
              <a:rPr lang="fr-FR" sz="1400" b="1" dirty="0">
                <a:solidFill>
                  <a:prstClr val="black"/>
                </a:solidFill>
                <a:latin typeface="Constantia" panose="02030602050306030303" pitchFamily="18" charset="0"/>
              </a:rPr>
              <a:t>-………………….</a:t>
            </a:r>
            <a:endParaRPr kumimoji="0" lang="fr-FR" sz="1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19" name="ZoneTexte 18">
            <a:extLst>
              <a:ext uri="{FF2B5EF4-FFF2-40B4-BE49-F238E27FC236}">
                <a16:creationId xmlns:a16="http://schemas.microsoft.com/office/drawing/2014/main" id="{A76CC846-7C81-0625-07A4-9921F362EED7}"/>
              </a:ext>
            </a:extLst>
          </p:cNvPr>
          <p:cNvSpPr txBox="1"/>
          <p:nvPr/>
        </p:nvSpPr>
        <p:spPr>
          <a:xfrm>
            <a:off x="4293767" y="2124217"/>
            <a:ext cx="1685926" cy="307777"/>
          </a:xfrm>
          <a:prstGeom prst="rect">
            <a:avLst/>
          </a:prstGeom>
          <a:solidFill>
            <a:schemeClr val="bg1">
              <a:alpha val="69000"/>
            </a:schemeClr>
          </a:solidFill>
        </p:spPr>
        <p:txBody>
          <a:bodyPr wrap="square">
            <a:spAutoFit/>
          </a:bodyPr>
          <a:lstStyle/>
          <a:p>
            <a:pPr algn="ctr"/>
            <a:r>
              <a:rPr lang="fr-FR" sz="1400" b="1" dirty="0">
                <a:solidFill>
                  <a:prstClr val="black"/>
                </a:solidFill>
                <a:latin typeface="Constantia" panose="02030602050306030303" pitchFamily="18" charset="0"/>
              </a:rPr>
              <a:t>8 -……………….</a:t>
            </a:r>
          </a:p>
        </p:txBody>
      </p:sp>
      <p:sp>
        <p:nvSpPr>
          <p:cNvPr id="21" name="ZoneTexte 20">
            <a:extLst>
              <a:ext uri="{FF2B5EF4-FFF2-40B4-BE49-F238E27FC236}">
                <a16:creationId xmlns:a16="http://schemas.microsoft.com/office/drawing/2014/main" id="{2DC87CBA-0723-D41D-2723-21363418E2AF}"/>
              </a:ext>
            </a:extLst>
          </p:cNvPr>
          <p:cNvSpPr txBox="1"/>
          <p:nvPr/>
        </p:nvSpPr>
        <p:spPr>
          <a:xfrm>
            <a:off x="4884259" y="3262933"/>
            <a:ext cx="1685926" cy="307777"/>
          </a:xfrm>
          <a:prstGeom prst="rect">
            <a:avLst/>
          </a:prstGeom>
          <a:solidFill>
            <a:schemeClr val="bg1">
              <a:alpha val="5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black"/>
                </a:solidFill>
                <a:latin typeface="Constantia" panose="02030602050306030303" pitchFamily="18" charset="0"/>
              </a:rPr>
              <a:t>7</a:t>
            </a:r>
            <a:r>
              <a:rPr kumimoji="0" lang="fr-FR" sz="1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p>
        </p:txBody>
      </p:sp>
    </p:spTree>
    <p:extLst>
      <p:ext uri="{BB962C8B-B14F-4D97-AF65-F5344CB8AC3E}">
        <p14:creationId xmlns:p14="http://schemas.microsoft.com/office/powerpoint/2010/main" val="97924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rotWithShape="1">
          <a:blip r:embed="rId2" cstate="print">
            <a:extLst>
              <a:ext uri="{28A0092B-C50C-407E-A947-70E740481C1C}">
                <a14:useLocalDpi xmlns:a14="http://schemas.microsoft.com/office/drawing/2010/main" val="0"/>
              </a:ext>
            </a:extLst>
          </a:blip>
          <a:srcRect t="15907" b="9625"/>
          <a:stretch/>
        </p:blipFill>
        <p:spPr>
          <a:xfrm>
            <a:off x="1003315" y="5338119"/>
            <a:ext cx="4828665" cy="3595816"/>
          </a:xfrm>
          <a:prstGeom prst="rect">
            <a:avLst/>
          </a:prstGeom>
        </p:spPr>
      </p:pic>
      <p:sp>
        <p:nvSpPr>
          <p:cNvPr id="2" name="Titre 1"/>
          <p:cNvSpPr>
            <a:spLocks noGrp="1"/>
          </p:cNvSpPr>
          <p:nvPr>
            <p:ph type="title"/>
          </p:nvPr>
        </p:nvSpPr>
        <p:spPr>
          <a:xfrm>
            <a:off x="1026022" y="230225"/>
            <a:ext cx="4805958" cy="1082320"/>
          </a:xfrm>
        </p:spPr>
        <p:txBody>
          <a:bodyPr>
            <a:normAutofit/>
          </a:bodyPr>
          <a:lstStyle/>
          <a:p>
            <a:pPr algn="ctr"/>
            <a:r>
              <a:rPr lang="fr-FR" sz="2800" b="1" dirty="0">
                <a:latin typeface="Constantia" panose="02030602050306030303" pitchFamily="18" charset="0"/>
              </a:rPr>
              <a:t>Comment se déroule MA prise en soin………..? </a:t>
            </a:r>
          </a:p>
        </p:txBody>
      </p:sp>
      <p:sp>
        <p:nvSpPr>
          <p:cNvPr id="3" name="ZoneTexte 2"/>
          <p:cNvSpPr txBox="1"/>
          <p:nvPr/>
        </p:nvSpPr>
        <p:spPr>
          <a:xfrm>
            <a:off x="148281" y="1467085"/>
            <a:ext cx="6388443" cy="3046988"/>
          </a:xfrm>
          <a:prstGeom prst="rect">
            <a:avLst/>
          </a:prstGeom>
          <a:noFill/>
        </p:spPr>
        <p:txBody>
          <a:bodyPr wrap="square" rtlCol="0">
            <a:spAutoFit/>
          </a:bodyPr>
          <a:lstStyle/>
          <a:p>
            <a:pPr lvl="0"/>
            <a:r>
              <a:rPr lang="fr-FR" sz="1400" b="1" dirty="0">
                <a:latin typeface="Constantia" panose="02030602050306030303" pitchFamily="18" charset="0"/>
              </a:rPr>
              <a:t>Etape 1 : </a:t>
            </a:r>
          </a:p>
          <a:p>
            <a:pPr lvl="0"/>
            <a:r>
              <a:rPr lang="fr-FR" sz="1200" b="1" dirty="0">
                <a:latin typeface="Constantia" panose="02030602050306030303" pitchFamily="18" charset="0"/>
              </a:rPr>
              <a:t>Le premier contact </a:t>
            </a:r>
          </a:p>
          <a:p>
            <a:pPr lvl="1" algn="just"/>
            <a:r>
              <a:rPr lang="fr-FR" sz="1200" b="1" dirty="0">
                <a:latin typeface="Constantia" panose="02030602050306030303" pitchFamily="18" charset="0"/>
              </a:rPr>
              <a:t>Mon psychiatre ou mon généraliste adresse une demande </a:t>
            </a:r>
            <a:r>
              <a:rPr lang="fr-FR" sz="1200" dirty="0">
                <a:latin typeface="Constantia" panose="02030602050306030303" pitchFamily="18" charset="0"/>
              </a:rPr>
              <a:t>de prise en soin au secrétariat de Crisalid (courrier ou email). </a:t>
            </a:r>
          </a:p>
          <a:p>
            <a:pPr lvl="1" algn="just"/>
            <a:endParaRPr lang="fr-FR" sz="1200" i="1" dirty="0">
              <a:latin typeface="Constantia" panose="02030602050306030303" pitchFamily="18" charset="0"/>
            </a:endParaRPr>
          </a:p>
          <a:p>
            <a:pPr lvl="1" algn="just"/>
            <a:r>
              <a:rPr lang="fr-FR" sz="1200" i="1" dirty="0">
                <a:latin typeface="Constantia" panose="02030602050306030303" pitchFamily="18" charset="0"/>
              </a:rPr>
              <a:t>Remarque : la demande peut aussi être faite par les services hospitaliers de psychiatrie, le secteur médico-social, les associations d’usagers …. .</a:t>
            </a:r>
          </a:p>
          <a:p>
            <a:pPr lvl="0"/>
            <a:endParaRPr lang="fr-FR" sz="1200" b="1" dirty="0">
              <a:latin typeface="Constantia" panose="02030602050306030303" pitchFamily="18" charset="0"/>
            </a:endParaRPr>
          </a:p>
          <a:p>
            <a:pPr lvl="0"/>
            <a:endParaRPr lang="fr-FR" sz="1200" b="1" dirty="0">
              <a:latin typeface="Constantia" panose="02030602050306030303" pitchFamily="18" charset="0"/>
            </a:endParaRPr>
          </a:p>
          <a:p>
            <a:pPr lvl="0"/>
            <a:r>
              <a:rPr lang="fr-FR" sz="1400" b="1" dirty="0">
                <a:latin typeface="Constantia" panose="02030602050306030303" pitchFamily="18" charset="0"/>
              </a:rPr>
              <a:t>Etape 2 :</a:t>
            </a:r>
            <a:endParaRPr lang="fr-FR" sz="1200" b="1" dirty="0">
              <a:latin typeface="Constantia" panose="02030602050306030303" pitchFamily="18" charset="0"/>
            </a:endParaRPr>
          </a:p>
          <a:p>
            <a:pPr lvl="0"/>
            <a:r>
              <a:rPr lang="fr-FR" sz="1200" b="1" dirty="0">
                <a:latin typeface="Constantia" panose="02030602050306030303" pitchFamily="18" charset="0"/>
              </a:rPr>
              <a:t>Remplir MON dossier d’admission</a:t>
            </a:r>
          </a:p>
          <a:p>
            <a:pPr lvl="1" algn="just"/>
            <a:r>
              <a:rPr lang="fr-FR" sz="1200" dirty="0">
                <a:latin typeface="Constantia" panose="02030602050306030303" pitchFamily="18" charset="0"/>
              </a:rPr>
              <a:t>Le secrétariat envoie un dossier d’admission, mon soignant remplit la partie médicale qui reprends l’histoire de mon trouble (hospitalisations, traitements etc.). </a:t>
            </a:r>
          </a:p>
          <a:p>
            <a:pPr lvl="1" algn="just"/>
            <a:endParaRPr lang="fr-FR" sz="1600" dirty="0">
              <a:latin typeface="Constantia" panose="02030602050306030303" pitchFamily="18" charset="0"/>
            </a:endParaRPr>
          </a:p>
          <a:p>
            <a:endParaRPr lang="fr-FR" sz="1600" dirty="0">
              <a:latin typeface="Constantia" panose="02030602050306030303" pitchFamily="18" charset="0"/>
            </a:endParaRPr>
          </a:p>
        </p:txBody>
      </p:sp>
      <p:sp>
        <p:nvSpPr>
          <p:cNvPr id="18" name="ZoneTexte 17"/>
          <p:cNvSpPr txBox="1"/>
          <p:nvPr/>
        </p:nvSpPr>
        <p:spPr>
          <a:xfrm>
            <a:off x="630196" y="4187432"/>
            <a:ext cx="5906528" cy="461665"/>
          </a:xfrm>
          <a:prstGeom prst="rect">
            <a:avLst/>
          </a:prstGeom>
          <a:noFill/>
        </p:spPr>
        <p:txBody>
          <a:bodyPr wrap="square" rtlCol="0">
            <a:spAutoFit/>
          </a:bodyPr>
          <a:lstStyle/>
          <a:p>
            <a:pPr algn="just"/>
            <a:r>
              <a:rPr lang="fr-FR" sz="1200" dirty="0">
                <a:latin typeface="Constantia" panose="02030602050306030303" pitchFamily="18" charset="0"/>
              </a:rPr>
              <a:t>Et moi j’écris </a:t>
            </a:r>
            <a:r>
              <a:rPr lang="fr-FR" sz="1200" b="1" dirty="0">
                <a:latin typeface="Constantia" panose="02030602050306030303" pitchFamily="18" charset="0"/>
              </a:rPr>
              <a:t>une lettre qui explique ce que je souhaite changer dans mon quotidien</a:t>
            </a:r>
            <a:r>
              <a:rPr lang="fr-FR" sz="1200" dirty="0">
                <a:latin typeface="Constantia" panose="02030602050306030303" pitchFamily="18" charset="0"/>
              </a:rPr>
              <a:t>, mes gênes, et mes objectifs, </a:t>
            </a:r>
            <a:r>
              <a:rPr lang="fr-FR" sz="1200" u="sng" dirty="0">
                <a:latin typeface="Constantia" panose="02030602050306030303" pitchFamily="18" charset="0"/>
              </a:rPr>
              <a:t>ça permet à l’équipe de mieux me connaître</a:t>
            </a:r>
            <a:r>
              <a:rPr lang="fr-FR" sz="1200" dirty="0">
                <a:latin typeface="Constantia" panose="02030602050306030303" pitchFamily="18" charset="0"/>
              </a:rPr>
              <a:t>.</a:t>
            </a:r>
          </a:p>
        </p:txBody>
      </p:sp>
      <p:sp>
        <p:nvSpPr>
          <p:cNvPr id="5" name="ZoneTexte 4">
            <a:extLst>
              <a:ext uri="{FF2B5EF4-FFF2-40B4-BE49-F238E27FC236}">
                <a16:creationId xmlns:a16="http://schemas.microsoft.com/office/drawing/2014/main" id="{E3D2C7D2-6E85-B7EE-D119-BA71107D6460}"/>
              </a:ext>
            </a:extLst>
          </p:cNvPr>
          <p:cNvSpPr txBox="1"/>
          <p:nvPr/>
        </p:nvSpPr>
        <p:spPr>
          <a:xfrm>
            <a:off x="1702296" y="5943600"/>
            <a:ext cx="3041153" cy="307777"/>
          </a:xfrm>
          <a:prstGeom prst="rect">
            <a:avLst/>
          </a:prstGeom>
          <a:noFill/>
        </p:spPr>
        <p:txBody>
          <a:bodyPr wrap="square" rtlCol="0">
            <a:spAutoFit/>
          </a:bodyPr>
          <a:lstStyle/>
          <a:p>
            <a:pPr algn="ctr"/>
            <a:r>
              <a:rPr lang="fr-FR" sz="1400" i="1" dirty="0">
                <a:latin typeface="Constantia" panose="02030602050306030303" pitchFamily="18" charset="0"/>
              </a:rPr>
              <a:t>Ma lettre de souhaits</a:t>
            </a:r>
          </a:p>
        </p:txBody>
      </p:sp>
    </p:spTree>
    <p:extLst>
      <p:ext uri="{BB962C8B-B14F-4D97-AF65-F5344CB8AC3E}">
        <p14:creationId xmlns:p14="http://schemas.microsoft.com/office/powerpoint/2010/main" val="212252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022" y="230225"/>
            <a:ext cx="4805958" cy="1082320"/>
          </a:xfrm>
        </p:spPr>
        <p:txBody>
          <a:bodyPr>
            <a:normAutofit/>
          </a:bodyPr>
          <a:lstStyle/>
          <a:p>
            <a:pPr algn="ctr"/>
            <a:r>
              <a:rPr lang="fr-FR" sz="2800" b="1" dirty="0">
                <a:latin typeface="Constantia" panose="02030602050306030303" pitchFamily="18" charset="0"/>
              </a:rPr>
              <a:t>Comment se déroule MA prise en soin à ……… ? </a:t>
            </a:r>
          </a:p>
        </p:txBody>
      </p:sp>
      <p:sp>
        <p:nvSpPr>
          <p:cNvPr id="5" name="Espace réservé du contenu 2"/>
          <p:cNvSpPr>
            <a:spLocks noGrp="1"/>
          </p:cNvSpPr>
          <p:nvPr>
            <p:ph idx="1"/>
          </p:nvPr>
        </p:nvSpPr>
        <p:spPr>
          <a:xfrm>
            <a:off x="7005817" y="1993124"/>
            <a:ext cx="4805958" cy="6285266"/>
          </a:xfrm>
        </p:spPr>
        <p:txBody>
          <a:bodyPr/>
          <a:lstStyle/>
          <a:p>
            <a:pPr lvl="0"/>
            <a:endParaRPr lang="fr-FR" sz="1625" b="1" dirty="0">
              <a:latin typeface="Bahnschrift SemiLight" panose="020B0502040204020203" pitchFamily="34" charset="0"/>
            </a:endParaRPr>
          </a:p>
          <a:p>
            <a:endParaRPr lang="fr-FR" dirty="0"/>
          </a:p>
        </p:txBody>
      </p:sp>
      <p:sp>
        <p:nvSpPr>
          <p:cNvPr id="3" name="ZoneTexte 2"/>
          <p:cNvSpPr txBox="1"/>
          <p:nvPr/>
        </p:nvSpPr>
        <p:spPr>
          <a:xfrm>
            <a:off x="438666" y="1511211"/>
            <a:ext cx="5980670" cy="2646878"/>
          </a:xfrm>
          <a:prstGeom prst="rect">
            <a:avLst/>
          </a:prstGeom>
          <a:noFill/>
        </p:spPr>
        <p:txBody>
          <a:bodyPr wrap="square" rtlCol="0">
            <a:spAutoFit/>
          </a:bodyPr>
          <a:lstStyle/>
          <a:p>
            <a:pPr lvl="0" algn="just"/>
            <a:r>
              <a:rPr lang="fr-FR" sz="1400" b="1" dirty="0">
                <a:latin typeface="Constantia" panose="02030602050306030303" pitchFamily="18" charset="0"/>
              </a:rPr>
              <a:t>Etape 3 : </a:t>
            </a:r>
          </a:p>
          <a:p>
            <a:pPr lvl="0" algn="just"/>
            <a:endParaRPr lang="fr-FR" sz="1400" b="1" dirty="0">
              <a:latin typeface="Constantia" panose="02030602050306030303" pitchFamily="18" charset="0"/>
            </a:endParaRPr>
          </a:p>
          <a:p>
            <a:pPr lvl="0" algn="just"/>
            <a:r>
              <a:rPr lang="fr-FR" sz="1200" b="1" dirty="0">
                <a:latin typeface="Constantia" panose="02030602050306030303" pitchFamily="18" charset="0"/>
              </a:rPr>
              <a:t>MON 1</a:t>
            </a:r>
            <a:r>
              <a:rPr lang="fr-FR" sz="1200" b="1" baseline="30000" dirty="0">
                <a:latin typeface="Constantia" panose="02030602050306030303" pitchFamily="18" charset="0"/>
              </a:rPr>
              <a:t>ier</a:t>
            </a:r>
            <a:r>
              <a:rPr lang="fr-FR" sz="1200" b="1" dirty="0">
                <a:latin typeface="Constantia" panose="02030602050306030303" pitchFamily="18" charset="0"/>
              </a:rPr>
              <a:t> RDV à………….,</a:t>
            </a:r>
          </a:p>
          <a:p>
            <a:pPr lvl="0" algn="just"/>
            <a:endParaRPr lang="fr-FR" sz="1200" b="1" dirty="0">
              <a:latin typeface="Constantia" panose="02030602050306030303" pitchFamily="18" charset="0"/>
            </a:endParaRPr>
          </a:p>
          <a:p>
            <a:pPr lvl="0" algn="just"/>
            <a:r>
              <a:rPr lang="fr-FR" sz="1200" b="1" dirty="0">
                <a:latin typeface="Constantia" panose="02030602050306030303" pitchFamily="18" charset="0"/>
              </a:rPr>
              <a:t> MON entretien motivationnel </a:t>
            </a:r>
          </a:p>
          <a:p>
            <a:pPr lvl="1" algn="just"/>
            <a:r>
              <a:rPr lang="fr-FR" sz="1200" dirty="0">
                <a:latin typeface="Constantia" panose="02030602050306030303" pitchFamily="18" charset="0"/>
              </a:rPr>
              <a:t>À ce premier rendez-vous je rencontre …. professionnels de ………. (infirmier, neuropsychologue, et psychiatre). </a:t>
            </a:r>
          </a:p>
          <a:p>
            <a:pPr lvl="1" algn="just"/>
            <a:endParaRPr lang="fr-FR" sz="1200" dirty="0">
              <a:latin typeface="Constantia" panose="02030602050306030303" pitchFamily="18" charset="0"/>
            </a:endParaRPr>
          </a:p>
          <a:p>
            <a:pPr lvl="1" algn="just"/>
            <a:r>
              <a:rPr lang="fr-FR" sz="1200" dirty="0">
                <a:latin typeface="Constantia" panose="02030602050306030303" pitchFamily="18" charset="0"/>
              </a:rPr>
              <a:t>Ils sont </a:t>
            </a:r>
            <a:r>
              <a:rPr lang="fr-FR" sz="1200" b="1" dirty="0">
                <a:latin typeface="Constantia" panose="02030602050306030303" pitchFamily="18" charset="0"/>
              </a:rPr>
              <a:t>là pour m’écouter et comprendre mes difficultés et mes besoins</a:t>
            </a:r>
            <a:r>
              <a:rPr lang="fr-FR" sz="1200" dirty="0">
                <a:latin typeface="Constantia" panose="02030602050306030303" pitchFamily="18" charset="0"/>
              </a:rPr>
              <a:t>. </a:t>
            </a:r>
          </a:p>
          <a:p>
            <a:pPr lvl="1" algn="just"/>
            <a:endParaRPr lang="fr-FR" sz="1200" dirty="0">
              <a:latin typeface="Constantia" panose="02030602050306030303" pitchFamily="18" charset="0"/>
            </a:endParaRPr>
          </a:p>
          <a:p>
            <a:pPr lvl="1" algn="just"/>
            <a:r>
              <a:rPr lang="fr-FR" sz="1200" dirty="0">
                <a:latin typeface="Constantia" panose="02030602050306030303" pitchFamily="18" charset="0"/>
              </a:rPr>
              <a:t>Le but est de savoir </a:t>
            </a:r>
            <a:r>
              <a:rPr lang="fr-FR" sz="1200" b="1" dirty="0">
                <a:latin typeface="Constantia" panose="02030602050306030303" pitchFamily="18" charset="0"/>
              </a:rPr>
              <a:t>si le service peut m’apporter un mieux être</a:t>
            </a:r>
            <a:r>
              <a:rPr lang="fr-FR" sz="1200" dirty="0">
                <a:latin typeface="Constantia" panose="02030602050306030303" pitchFamily="18" charset="0"/>
              </a:rPr>
              <a:t>, </a:t>
            </a:r>
            <a:r>
              <a:rPr lang="fr-FR" sz="1200" b="1" dirty="0">
                <a:latin typeface="Constantia" panose="02030602050306030303" pitchFamily="18" charset="0"/>
              </a:rPr>
              <a:t>si c’est le cas je prends des nouveaux rendez-vous (étape 4). </a:t>
            </a:r>
          </a:p>
          <a:p>
            <a:endParaRPr lang="fr-FR" dirty="0"/>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t="10358" b="5649"/>
          <a:stretch/>
        </p:blipFill>
        <p:spPr>
          <a:xfrm>
            <a:off x="648526" y="4508316"/>
            <a:ext cx="5560949" cy="3113903"/>
          </a:xfrm>
          <a:prstGeom prst="rect">
            <a:avLst/>
          </a:prstGeom>
        </p:spPr>
      </p:pic>
      <p:sp>
        <p:nvSpPr>
          <p:cNvPr id="7" name="Rectangle 6"/>
          <p:cNvSpPr/>
          <p:nvPr/>
        </p:nvSpPr>
        <p:spPr>
          <a:xfrm>
            <a:off x="438666" y="7821827"/>
            <a:ext cx="6085702" cy="1680519"/>
          </a:xfrm>
          <a:prstGeom prst="rect">
            <a:avLst/>
          </a:prstGeom>
          <a:noFill/>
          <a:ln>
            <a:solidFill>
              <a:srgbClr val="E54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57199" y="7846539"/>
            <a:ext cx="5560540" cy="276999"/>
          </a:xfrm>
          <a:prstGeom prst="rect">
            <a:avLst/>
          </a:prstGeom>
          <a:noFill/>
        </p:spPr>
        <p:txBody>
          <a:bodyPr wrap="square" rtlCol="0">
            <a:spAutoFit/>
          </a:bodyPr>
          <a:lstStyle/>
          <a:p>
            <a:r>
              <a:rPr lang="fr-FR" sz="1200" dirty="0">
                <a:latin typeface="Constantia" panose="02030602050306030303" pitchFamily="18" charset="0"/>
              </a:rPr>
              <a:t>Mon entretien motivationnel, le ………………………. à ……… h ………</a:t>
            </a:r>
          </a:p>
        </p:txBody>
      </p:sp>
      <p:sp>
        <p:nvSpPr>
          <p:cNvPr id="9" name="ZoneTexte 8"/>
          <p:cNvSpPr txBox="1"/>
          <p:nvPr/>
        </p:nvSpPr>
        <p:spPr>
          <a:xfrm>
            <a:off x="457199" y="8086467"/>
            <a:ext cx="5560540" cy="276999"/>
          </a:xfrm>
          <a:prstGeom prst="rect">
            <a:avLst/>
          </a:prstGeom>
          <a:noFill/>
        </p:spPr>
        <p:txBody>
          <a:bodyPr wrap="square" rtlCol="0">
            <a:spAutoFit/>
          </a:bodyPr>
          <a:lstStyle/>
          <a:p>
            <a:r>
              <a:rPr lang="fr-FR" sz="1200" dirty="0">
                <a:latin typeface="Constantia" panose="02030602050306030303" pitchFamily="18" charset="0"/>
              </a:rPr>
              <a:t>Mes questions, mes notes : </a:t>
            </a:r>
          </a:p>
        </p:txBody>
      </p:sp>
    </p:spTree>
    <p:extLst>
      <p:ext uri="{BB962C8B-B14F-4D97-AF65-F5344CB8AC3E}">
        <p14:creationId xmlns:p14="http://schemas.microsoft.com/office/powerpoint/2010/main" val="52448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7135" y="1312545"/>
            <a:ext cx="6252519" cy="4616648"/>
          </a:xfrm>
          <a:prstGeom prst="rect">
            <a:avLst/>
          </a:prstGeom>
          <a:noFill/>
        </p:spPr>
        <p:txBody>
          <a:bodyPr wrap="square" rtlCol="0">
            <a:spAutoFit/>
          </a:bodyPr>
          <a:lstStyle/>
          <a:p>
            <a:pPr lvl="0" algn="just"/>
            <a:r>
              <a:rPr lang="fr-FR" sz="1400" b="1" dirty="0">
                <a:latin typeface="Constantia" panose="02030602050306030303" pitchFamily="18" charset="0"/>
              </a:rPr>
              <a:t>Etape 4 : </a:t>
            </a:r>
          </a:p>
          <a:p>
            <a:pPr lvl="0" algn="just"/>
            <a:endParaRPr lang="fr-FR" sz="1200" b="1" dirty="0">
              <a:latin typeface="Constantia" panose="02030602050306030303" pitchFamily="18" charset="0"/>
            </a:endParaRPr>
          </a:p>
          <a:p>
            <a:pPr lvl="0" algn="just"/>
            <a:r>
              <a:rPr lang="fr-FR" sz="1200" b="1" dirty="0">
                <a:latin typeface="Constantia" panose="02030602050306030303" pitchFamily="18" charset="0"/>
              </a:rPr>
              <a:t>Les rendez-vous pour faire MON Bilan</a:t>
            </a:r>
          </a:p>
          <a:p>
            <a:pPr lvl="1" algn="just"/>
            <a:r>
              <a:rPr lang="fr-FR" sz="1200" dirty="0">
                <a:latin typeface="Constantia" panose="02030602050306030303" pitchFamily="18" charset="0"/>
              </a:rPr>
              <a:t>L’équipe va faire un « état des lieux », un bilan de mon fonctionnement, afin de proposer un programme au plus près de mes besoins !</a:t>
            </a:r>
          </a:p>
          <a:p>
            <a:pPr lvl="1" algn="just"/>
            <a:endParaRPr lang="fr-FR" sz="1200" dirty="0">
              <a:latin typeface="Constantia" panose="02030602050306030303" pitchFamily="18" charset="0"/>
            </a:endParaRPr>
          </a:p>
          <a:p>
            <a:pPr lvl="1" algn="just"/>
            <a:r>
              <a:rPr lang="fr-FR" sz="1200" b="1" dirty="0">
                <a:latin typeface="Constantia" panose="02030602050306030303" pitchFamily="18" charset="0"/>
              </a:rPr>
              <a:t>Avec qui ? </a:t>
            </a:r>
            <a:r>
              <a:rPr lang="fr-FR" sz="1200" dirty="0">
                <a:latin typeface="Constantia" panose="02030602050306030303" pitchFamily="18" charset="0"/>
              </a:rPr>
              <a:t>Les professionnels présents lors de mon entretien motivationnel </a:t>
            </a:r>
          </a:p>
          <a:p>
            <a:pPr lvl="1" algn="just"/>
            <a:endParaRPr lang="fr-FR" sz="1200" dirty="0">
              <a:latin typeface="Constantia" panose="02030602050306030303" pitchFamily="18" charset="0"/>
            </a:endParaRPr>
          </a:p>
          <a:p>
            <a:pPr lvl="1" algn="just"/>
            <a:r>
              <a:rPr lang="fr-FR" sz="1200" b="1" dirty="0">
                <a:latin typeface="Constantia" panose="02030602050306030303" pitchFamily="18" charset="0"/>
              </a:rPr>
              <a:t>Comment ça se passe ? </a:t>
            </a:r>
          </a:p>
          <a:p>
            <a:pPr lvl="1" algn="just"/>
            <a:r>
              <a:rPr lang="fr-FR" sz="1200" b="1" dirty="0">
                <a:latin typeface="Constantia" panose="02030602050306030303" pitchFamily="18" charset="0"/>
              </a:rPr>
              <a:t>2 RDV avec le neuropsychologue </a:t>
            </a:r>
            <a:r>
              <a:rPr lang="fr-FR" sz="1200" dirty="0">
                <a:latin typeface="Constantia" panose="02030602050306030303" pitchFamily="18" charset="0"/>
              </a:rPr>
              <a:t>avec qui  je fais des tests qui permettent de mieux comprendre :</a:t>
            </a:r>
          </a:p>
          <a:p>
            <a:pPr lvl="1" algn="just"/>
            <a:r>
              <a:rPr lang="fr-FR" sz="1200" dirty="0">
                <a:latin typeface="Constantia" panose="02030602050306030303" pitchFamily="18" charset="0"/>
              </a:rPr>
              <a:t>le fonctionnement de mon cerveau (1 RDV « neuro–cognition » de 1H30 )</a:t>
            </a:r>
            <a:r>
              <a:rPr lang="fr-FR" sz="1200" i="1" dirty="0">
                <a:latin typeface="Constantia" panose="02030602050306030303" pitchFamily="18" charset="0"/>
              </a:rPr>
              <a:t> </a:t>
            </a:r>
          </a:p>
          <a:p>
            <a:pPr lvl="1" algn="just"/>
            <a:r>
              <a:rPr lang="fr-FR" sz="1200" dirty="0">
                <a:latin typeface="Constantia" panose="02030602050306030303" pitchFamily="18" charset="0"/>
              </a:rPr>
              <a:t>ma façon d’interagir avec les autres (1 RDV « cognition sociale » de 1H). </a:t>
            </a:r>
            <a:endParaRPr lang="fr-FR" sz="1200" i="1" dirty="0">
              <a:latin typeface="Constantia" panose="02030602050306030303" pitchFamily="18" charset="0"/>
            </a:endParaRPr>
          </a:p>
          <a:p>
            <a:pPr lvl="1" algn="just"/>
            <a:endParaRPr lang="fr-FR" sz="1200" i="1" dirty="0">
              <a:latin typeface="Constantia" panose="02030602050306030303" pitchFamily="18" charset="0"/>
            </a:endParaRPr>
          </a:p>
          <a:p>
            <a:pPr lvl="1" algn="just"/>
            <a:r>
              <a:rPr lang="fr-FR" sz="1200" i="1" dirty="0">
                <a:latin typeface="Constantia" panose="02030602050306030303" pitchFamily="18" charset="0"/>
              </a:rPr>
              <a:t>Remarque : Il n’y a jamais de mauvais résultats, ou de mauvaises réponses pendant les tests, le but et de savoir où j’en suis et où je veux aller, donc, PAS DE PRESSION! </a:t>
            </a:r>
          </a:p>
          <a:p>
            <a:pPr lvl="1" algn="just"/>
            <a:endParaRPr lang="fr-FR" sz="1200" b="1" dirty="0">
              <a:latin typeface="Constantia" panose="02030602050306030303" pitchFamily="18" charset="0"/>
            </a:endParaRPr>
          </a:p>
          <a:p>
            <a:pPr lvl="1" algn="just"/>
            <a:r>
              <a:rPr lang="fr-FR" sz="1200" b="1" dirty="0">
                <a:latin typeface="Constantia" panose="02030602050306030303" pitchFamily="18" charset="0"/>
              </a:rPr>
              <a:t>1 RDV avec l’infirmier </a:t>
            </a:r>
            <a:r>
              <a:rPr lang="fr-FR" sz="1200" dirty="0">
                <a:latin typeface="Constantia" panose="02030602050306030303" pitchFamily="18" charset="0"/>
              </a:rPr>
              <a:t>avec qui je fais un bilan de mes forces et mes vulnérabilités dans la vie de tous les jours (1 RDV « bilan fonctionnel » de 2 à 3 H)</a:t>
            </a:r>
          </a:p>
          <a:p>
            <a:pPr lvl="1" algn="just"/>
            <a:endParaRPr lang="fr-FR" sz="1200" dirty="0">
              <a:latin typeface="Constantia" panose="02030602050306030303" pitchFamily="18" charset="0"/>
            </a:endParaRPr>
          </a:p>
          <a:p>
            <a:pPr lvl="1" algn="just"/>
            <a:r>
              <a:rPr lang="fr-FR" sz="1200" dirty="0">
                <a:latin typeface="Constantia" panose="02030602050306030303" pitchFamily="18" charset="0"/>
              </a:rPr>
              <a:t>1 </a:t>
            </a:r>
            <a:r>
              <a:rPr lang="fr-FR" sz="1200" b="1" dirty="0">
                <a:latin typeface="Constantia" panose="02030602050306030303" pitchFamily="18" charset="0"/>
              </a:rPr>
              <a:t>RDV avec le psychiatre </a:t>
            </a:r>
            <a:r>
              <a:rPr lang="fr-FR" sz="1200" dirty="0">
                <a:latin typeface="Constantia" panose="02030602050306030303" pitchFamily="18" charset="0"/>
              </a:rPr>
              <a:t>pour faire un point sur mon trouble et mes traitements, je vais remplir aussi des questionnaires (1 RDV « bilan clinique » de 1H30)</a:t>
            </a:r>
          </a:p>
          <a:p>
            <a:pPr lvl="1" algn="just"/>
            <a:endParaRPr lang="fr-FR" sz="1400" dirty="0">
              <a:latin typeface="Constantia" panose="02030602050306030303" pitchFamily="18" charset="0"/>
            </a:endParaRPr>
          </a:p>
          <a:p>
            <a:endParaRPr lang="fr-FR" sz="1400" dirty="0">
              <a:latin typeface="Constantia" panose="02030602050306030303" pitchFamily="18" charset="0"/>
            </a:endParaRPr>
          </a:p>
        </p:txBody>
      </p:sp>
      <p:sp>
        <p:nvSpPr>
          <p:cNvPr id="5" name="Titre 1"/>
          <p:cNvSpPr>
            <a:spLocks noGrp="1"/>
          </p:cNvSpPr>
          <p:nvPr>
            <p:ph type="title"/>
          </p:nvPr>
        </p:nvSpPr>
        <p:spPr>
          <a:xfrm>
            <a:off x="1026022" y="230225"/>
            <a:ext cx="4805958" cy="1082320"/>
          </a:xfrm>
        </p:spPr>
        <p:txBody>
          <a:bodyPr>
            <a:normAutofit/>
          </a:bodyPr>
          <a:lstStyle/>
          <a:p>
            <a:pPr algn="ctr"/>
            <a:r>
              <a:rPr lang="fr-FR" sz="2800" b="1" dirty="0">
                <a:latin typeface="Constantia" panose="02030602050306030303" pitchFamily="18" charset="0"/>
              </a:rPr>
              <a:t>Comment se déroule MA prise en soin à ………? </a:t>
            </a:r>
          </a:p>
        </p:txBody>
      </p:sp>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l="9824" t="8830" r="9474" b="9064"/>
          <a:stretch/>
        </p:blipFill>
        <p:spPr>
          <a:xfrm>
            <a:off x="247135" y="5684109"/>
            <a:ext cx="3024238" cy="3076833"/>
          </a:xfrm>
          <a:prstGeom prst="rect">
            <a:avLst/>
          </a:prstGeom>
        </p:spPr>
      </p:pic>
      <p:sp>
        <p:nvSpPr>
          <p:cNvPr id="9" name="Rectangle 8"/>
          <p:cNvSpPr/>
          <p:nvPr/>
        </p:nvSpPr>
        <p:spPr>
          <a:xfrm>
            <a:off x="3271373" y="5929193"/>
            <a:ext cx="3475416" cy="3832645"/>
          </a:xfrm>
          <a:prstGeom prst="rect">
            <a:avLst/>
          </a:prstGeom>
          <a:noFill/>
          <a:ln>
            <a:solidFill>
              <a:srgbClr val="F68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271373" y="5944979"/>
            <a:ext cx="4399006" cy="830997"/>
          </a:xfrm>
          <a:prstGeom prst="rect">
            <a:avLst/>
          </a:prstGeom>
          <a:noFill/>
        </p:spPr>
        <p:txBody>
          <a:bodyPr wrap="square" rtlCol="0">
            <a:spAutoFit/>
          </a:bodyPr>
          <a:lstStyle/>
          <a:p>
            <a:r>
              <a:rPr lang="fr-FR" sz="1200" dirty="0">
                <a:latin typeface="Constantia" panose="02030602050306030303" pitchFamily="18" charset="0"/>
              </a:rPr>
              <a:t>RDV neuropsychologue </a:t>
            </a:r>
          </a:p>
          <a:p>
            <a:r>
              <a:rPr lang="fr-FR" sz="1200" dirty="0">
                <a:latin typeface="Constantia" panose="02030602050306030303" pitchFamily="18" charset="0"/>
              </a:rPr>
              <a:t>le ………………………. à ……… h ………, avec …………………</a:t>
            </a:r>
          </a:p>
          <a:p>
            <a:r>
              <a:rPr lang="fr-FR" sz="1200" dirty="0">
                <a:latin typeface="Constantia" panose="02030602050306030303" pitchFamily="18" charset="0"/>
              </a:rPr>
              <a:t>le ………………………. à ……… h ………, avec …………………</a:t>
            </a:r>
          </a:p>
          <a:p>
            <a:endParaRPr lang="fr-FR" sz="1200" dirty="0">
              <a:latin typeface="Constantia" panose="02030602050306030303" pitchFamily="18" charset="0"/>
            </a:endParaRPr>
          </a:p>
        </p:txBody>
      </p:sp>
      <p:sp>
        <p:nvSpPr>
          <p:cNvPr id="11" name="ZoneTexte 10"/>
          <p:cNvSpPr txBox="1"/>
          <p:nvPr/>
        </p:nvSpPr>
        <p:spPr>
          <a:xfrm>
            <a:off x="3271373" y="6775976"/>
            <a:ext cx="4399006" cy="646331"/>
          </a:xfrm>
          <a:prstGeom prst="rect">
            <a:avLst/>
          </a:prstGeom>
          <a:noFill/>
        </p:spPr>
        <p:txBody>
          <a:bodyPr wrap="square" rtlCol="0">
            <a:spAutoFit/>
          </a:bodyPr>
          <a:lstStyle/>
          <a:p>
            <a:r>
              <a:rPr lang="fr-FR" sz="1200" dirty="0">
                <a:latin typeface="Constantia" panose="02030602050306030303" pitchFamily="18" charset="0"/>
              </a:rPr>
              <a:t>RDV infirmier : </a:t>
            </a:r>
          </a:p>
          <a:p>
            <a:r>
              <a:rPr lang="fr-FR" sz="1200" dirty="0">
                <a:latin typeface="Constantia" panose="02030602050306030303" pitchFamily="18" charset="0"/>
              </a:rPr>
              <a:t>le ………………………. à ……… h ………, avec …………………</a:t>
            </a:r>
          </a:p>
          <a:p>
            <a:endParaRPr lang="fr-FR" sz="1200" dirty="0">
              <a:latin typeface="Constantia" panose="02030602050306030303" pitchFamily="18" charset="0"/>
            </a:endParaRPr>
          </a:p>
        </p:txBody>
      </p:sp>
      <p:sp>
        <p:nvSpPr>
          <p:cNvPr id="12" name="ZoneTexte 11"/>
          <p:cNvSpPr txBox="1"/>
          <p:nvPr/>
        </p:nvSpPr>
        <p:spPr>
          <a:xfrm>
            <a:off x="3271373" y="7448207"/>
            <a:ext cx="4399006" cy="646331"/>
          </a:xfrm>
          <a:prstGeom prst="rect">
            <a:avLst/>
          </a:prstGeom>
          <a:noFill/>
        </p:spPr>
        <p:txBody>
          <a:bodyPr wrap="square" rtlCol="0">
            <a:spAutoFit/>
          </a:bodyPr>
          <a:lstStyle/>
          <a:p>
            <a:r>
              <a:rPr lang="fr-FR" sz="1200" dirty="0">
                <a:latin typeface="Constantia" panose="02030602050306030303" pitchFamily="18" charset="0"/>
              </a:rPr>
              <a:t>RDV psychiatre : </a:t>
            </a:r>
          </a:p>
          <a:p>
            <a:r>
              <a:rPr lang="fr-FR" sz="1200" dirty="0">
                <a:latin typeface="Constantia" panose="02030602050306030303" pitchFamily="18" charset="0"/>
              </a:rPr>
              <a:t>le ………………………. à ……… h ………, avec …………………</a:t>
            </a:r>
          </a:p>
          <a:p>
            <a:endParaRPr lang="fr-FR" sz="1200" dirty="0">
              <a:latin typeface="Constantia" panose="02030602050306030303" pitchFamily="18" charset="0"/>
            </a:endParaRPr>
          </a:p>
        </p:txBody>
      </p:sp>
      <p:sp>
        <p:nvSpPr>
          <p:cNvPr id="13" name="ZoneTexte 12"/>
          <p:cNvSpPr txBox="1"/>
          <p:nvPr/>
        </p:nvSpPr>
        <p:spPr>
          <a:xfrm>
            <a:off x="3271373" y="8127561"/>
            <a:ext cx="4399006" cy="276999"/>
          </a:xfrm>
          <a:prstGeom prst="rect">
            <a:avLst/>
          </a:prstGeom>
          <a:noFill/>
        </p:spPr>
        <p:txBody>
          <a:bodyPr wrap="square" rtlCol="0">
            <a:spAutoFit/>
          </a:bodyPr>
          <a:lstStyle/>
          <a:p>
            <a:r>
              <a:rPr lang="fr-FR" sz="1200" dirty="0">
                <a:latin typeface="Constantia" panose="02030602050306030303" pitchFamily="18" charset="0"/>
              </a:rPr>
              <a:t>Remarques : </a:t>
            </a:r>
          </a:p>
        </p:txBody>
      </p:sp>
    </p:spTree>
    <p:extLst>
      <p:ext uri="{BB962C8B-B14F-4D97-AF65-F5344CB8AC3E}">
        <p14:creationId xmlns:p14="http://schemas.microsoft.com/office/powerpoint/2010/main" val="403751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1662" t="11084" r="10174" b="11249"/>
          <a:stretch/>
        </p:blipFill>
        <p:spPr>
          <a:xfrm>
            <a:off x="1482811" y="3142735"/>
            <a:ext cx="3892378" cy="3867665"/>
          </a:xfrm>
          <a:prstGeom prst="rect">
            <a:avLst/>
          </a:prstGeom>
        </p:spPr>
      </p:pic>
      <p:sp>
        <p:nvSpPr>
          <p:cNvPr id="2" name="ZoneTexte 1"/>
          <p:cNvSpPr txBox="1"/>
          <p:nvPr/>
        </p:nvSpPr>
        <p:spPr>
          <a:xfrm>
            <a:off x="611660" y="1312545"/>
            <a:ext cx="5634681" cy="3046988"/>
          </a:xfrm>
          <a:prstGeom prst="rect">
            <a:avLst/>
          </a:prstGeom>
          <a:noFill/>
        </p:spPr>
        <p:txBody>
          <a:bodyPr wrap="square" rtlCol="0">
            <a:spAutoFit/>
          </a:bodyPr>
          <a:lstStyle/>
          <a:p>
            <a:pPr lvl="0"/>
            <a:r>
              <a:rPr lang="fr-FR" sz="1200" b="1" dirty="0">
                <a:latin typeface="Constantia" panose="02030602050306030303" pitchFamily="18" charset="0"/>
              </a:rPr>
              <a:t>Étape 5 : </a:t>
            </a:r>
          </a:p>
          <a:p>
            <a:pPr lvl="0"/>
            <a:r>
              <a:rPr lang="fr-FR" sz="1200" b="1" dirty="0">
                <a:latin typeface="Constantia" panose="02030602050306030303" pitchFamily="18" charset="0"/>
              </a:rPr>
              <a:t>Le rendez vous pour MA synthèse de restitution (partie 1)</a:t>
            </a:r>
          </a:p>
          <a:p>
            <a:pPr lvl="1" algn="just"/>
            <a:endParaRPr lang="fr-FR" sz="1200" b="1" dirty="0">
              <a:latin typeface="Constantia" panose="02030602050306030303" pitchFamily="18" charset="0"/>
            </a:endParaRPr>
          </a:p>
          <a:p>
            <a:pPr lvl="1" algn="just"/>
            <a:r>
              <a:rPr lang="fr-FR" sz="1200" dirty="0">
                <a:latin typeface="Constantia" panose="02030602050306030303" pitchFamily="18" charset="0"/>
              </a:rPr>
              <a:t>On me présente les résultats des différents bilans que j’ai réalisé (étape 4), c’est une restitution. </a:t>
            </a:r>
          </a:p>
          <a:p>
            <a:pPr lvl="1" algn="just"/>
            <a:endParaRPr lang="fr-FR" sz="1200" dirty="0">
              <a:latin typeface="Constantia" panose="02030602050306030303" pitchFamily="18" charset="0"/>
            </a:endParaRPr>
          </a:p>
          <a:p>
            <a:pPr lvl="1" algn="just"/>
            <a:r>
              <a:rPr lang="fr-FR" sz="1200" dirty="0">
                <a:latin typeface="Constantia" panose="02030602050306030303" pitchFamily="18" charset="0"/>
              </a:rPr>
              <a:t>Qui sera présent ? </a:t>
            </a:r>
          </a:p>
          <a:p>
            <a:pPr lvl="1" algn="just"/>
            <a:r>
              <a:rPr lang="fr-FR" sz="1200" dirty="0">
                <a:latin typeface="Constantia" panose="02030602050306030303" pitchFamily="18" charset="0"/>
              </a:rPr>
              <a:t>L’infirmier, le neuropsychologue et le psychiatre avec qui j’ai fait mes bilans. </a:t>
            </a:r>
          </a:p>
          <a:p>
            <a:pPr lvl="1" algn="just"/>
            <a:endParaRPr lang="fr-FR" sz="1200" dirty="0">
              <a:latin typeface="Constantia" panose="02030602050306030303" pitchFamily="18" charset="0"/>
            </a:endParaRPr>
          </a:p>
          <a:p>
            <a:pPr lvl="1" algn="just"/>
            <a:r>
              <a:rPr lang="fr-FR" sz="1200" dirty="0">
                <a:latin typeface="Constantia" panose="02030602050306030303" pitchFamily="18" charset="0"/>
              </a:rPr>
              <a:t>Je prends ainsi connaissances de mes ressources et de mes vulnérabilités, on me donne mes résultats sous la forme d’un schéma « la carte mentale de mes difficultés et mes ressources » </a:t>
            </a:r>
          </a:p>
          <a:p>
            <a:pPr lvl="1" algn="just"/>
            <a:endParaRPr lang="fr-FR" sz="1200" dirty="0">
              <a:latin typeface="Constantia" panose="02030602050306030303" pitchFamily="18" charset="0"/>
            </a:endParaRPr>
          </a:p>
          <a:p>
            <a:pPr lvl="1" algn="just"/>
            <a:endParaRPr lang="fr-FR" sz="1200" dirty="0">
              <a:latin typeface="Constantia" panose="02030602050306030303" pitchFamily="18" charset="0"/>
            </a:endParaRPr>
          </a:p>
          <a:p>
            <a:pPr lvl="1" algn="just"/>
            <a:endParaRPr lang="fr-FR" sz="1200" dirty="0">
              <a:latin typeface="Constantia" panose="02030602050306030303" pitchFamily="18" charset="0"/>
            </a:endParaRPr>
          </a:p>
          <a:p>
            <a:pPr lvl="1" algn="just"/>
            <a:endParaRPr lang="fr-FR" sz="1200" dirty="0">
              <a:latin typeface="Constantia" panose="02030602050306030303" pitchFamily="18" charset="0"/>
            </a:endParaRPr>
          </a:p>
        </p:txBody>
      </p:sp>
      <p:sp>
        <p:nvSpPr>
          <p:cNvPr id="3" name="Titre 1"/>
          <p:cNvSpPr>
            <a:spLocks noGrp="1"/>
          </p:cNvSpPr>
          <p:nvPr>
            <p:ph type="title"/>
          </p:nvPr>
        </p:nvSpPr>
        <p:spPr>
          <a:xfrm>
            <a:off x="1026022" y="230225"/>
            <a:ext cx="4805958" cy="1082320"/>
          </a:xfrm>
        </p:spPr>
        <p:txBody>
          <a:bodyPr>
            <a:normAutofit/>
          </a:bodyPr>
          <a:lstStyle/>
          <a:p>
            <a:pPr algn="ctr"/>
            <a:r>
              <a:rPr lang="fr-FR" sz="2800" b="1" dirty="0">
                <a:latin typeface="Constantia" panose="02030602050306030303" pitchFamily="18" charset="0"/>
              </a:rPr>
              <a:t>Comment se déroule MA prise en soin à ……….. ? </a:t>
            </a:r>
          </a:p>
        </p:txBody>
      </p:sp>
      <p:sp>
        <p:nvSpPr>
          <p:cNvPr id="5" name="Rectangle 4"/>
          <p:cNvSpPr/>
          <p:nvPr/>
        </p:nvSpPr>
        <p:spPr>
          <a:xfrm>
            <a:off x="438666" y="7030995"/>
            <a:ext cx="6085702" cy="2471352"/>
          </a:xfrm>
          <a:prstGeom prst="rect">
            <a:avLst/>
          </a:prstGeom>
          <a:noFill/>
          <a:ln>
            <a:solidFill>
              <a:srgbClr val="E54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38666" y="7030994"/>
            <a:ext cx="5560540" cy="276999"/>
          </a:xfrm>
          <a:prstGeom prst="rect">
            <a:avLst/>
          </a:prstGeom>
          <a:noFill/>
        </p:spPr>
        <p:txBody>
          <a:bodyPr wrap="square" rtlCol="0">
            <a:spAutoFit/>
          </a:bodyPr>
          <a:lstStyle/>
          <a:p>
            <a:r>
              <a:rPr lang="fr-FR" sz="1200" dirty="0">
                <a:latin typeface="Constantia" panose="02030602050306030303" pitchFamily="18" charset="0"/>
              </a:rPr>
              <a:t>Ma synthèse de restitution, le ………………………. à ……… h ………</a:t>
            </a:r>
          </a:p>
        </p:txBody>
      </p:sp>
      <p:sp>
        <p:nvSpPr>
          <p:cNvPr id="7" name="ZoneTexte 6"/>
          <p:cNvSpPr txBox="1"/>
          <p:nvPr/>
        </p:nvSpPr>
        <p:spPr>
          <a:xfrm>
            <a:off x="438666" y="7270922"/>
            <a:ext cx="5560540" cy="276999"/>
          </a:xfrm>
          <a:prstGeom prst="rect">
            <a:avLst/>
          </a:prstGeom>
          <a:noFill/>
        </p:spPr>
        <p:txBody>
          <a:bodyPr wrap="square" rtlCol="0">
            <a:spAutoFit/>
          </a:bodyPr>
          <a:lstStyle/>
          <a:p>
            <a:r>
              <a:rPr lang="fr-FR" sz="1200" dirty="0">
                <a:latin typeface="Constantia" panose="02030602050306030303" pitchFamily="18" charset="0"/>
              </a:rPr>
              <a:t>Mes questions, mes notes : </a:t>
            </a:r>
          </a:p>
        </p:txBody>
      </p:sp>
    </p:spTree>
    <p:extLst>
      <p:ext uri="{BB962C8B-B14F-4D97-AF65-F5344CB8AC3E}">
        <p14:creationId xmlns:p14="http://schemas.microsoft.com/office/powerpoint/2010/main" val="16093701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1668</TotalTime>
  <Words>1607</Words>
  <Application>Microsoft Office PowerPoint</Application>
  <PresentationFormat>Format A4 (210 x 297 mm)</PresentationFormat>
  <Paragraphs>282</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Bahnschrift SemiLight</vt:lpstr>
      <vt:lpstr>Calibri</vt:lpstr>
      <vt:lpstr>Calibri Light</vt:lpstr>
      <vt:lpstr>Constantia</vt:lpstr>
      <vt:lpstr>Thème Office</vt:lpstr>
      <vt:lpstr>Présentation PowerPoint</vt:lpstr>
      <vt:lpstr>En simple et rapide, ………… c’est quoi ? </vt:lpstr>
      <vt:lpstr>En simple et rapide, les missions de Crisalid, c’est quoi ? </vt:lpstr>
      <vt:lpstr>Présentation PowerPoint</vt:lpstr>
      <vt:lpstr>Présentation PowerPoint</vt:lpstr>
      <vt:lpstr>Comment se déroule MA prise en soin………..? </vt:lpstr>
      <vt:lpstr>Comment se déroule MA prise en soin à ……… ? </vt:lpstr>
      <vt:lpstr>Comment se déroule MA prise en soin à ………? </vt:lpstr>
      <vt:lpstr>Comment se déroule MA prise en soin à ……….. ? </vt:lpstr>
      <vt:lpstr>La carte mentale de mes difficultés et mes ressources </vt:lpstr>
      <vt:lpstr>Comment se déroule MA prise en soin à ….. ? (V1)</vt:lpstr>
      <vt:lpstr>Présentation PowerPoint</vt:lpstr>
      <vt:lpstr>Présentation PowerPoint</vt:lpstr>
      <vt:lpstr>Présentation PowerPoint</vt:lpstr>
      <vt:lpstr>Comment se déroule MA prise en soin à ………? </vt:lpstr>
      <vt:lpstr>Présentation PowerPoint</vt:lpstr>
      <vt:lpstr>Mes Notes, mes questionnements, mes idées! </vt:lpstr>
      <vt:lpstr>Mes Notes, mes questionnements, mes idées!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PANZANI Marine</dc:creator>
  <cp:lastModifiedBy>Marine Panzani</cp:lastModifiedBy>
  <cp:revision>67</cp:revision>
  <cp:lastPrinted>2023-04-13T08:43:18Z</cp:lastPrinted>
  <dcterms:created xsi:type="dcterms:W3CDTF">2022-12-01T10:33:41Z</dcterms:created>
  <dcterms:modified xsi:type="dcterms:W3CDTF">2023-05-19T13:19:08Z</dcterms:modified>
</cp:coreProperties>
</file>