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3060700" cy="19796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A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9"/>
  </p:normalViewPr>
  <p:slideViewPr>
    <p:cSldViewPr snapToGrid="0">
      <p:cViewPr varScale="1">
        <p:scale>
          <a:sx n="303" d="100"/>
          <a:sy n="303" d="100"/>
        </p:scale>
        <p:origin x="1384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553" y="323978"/>
            <a:ext cx="2601595" cy="689199"/>
          </a:xfrm>
        </p:spPr>
        <p:txBody>
          <a:bodyPr anchor="b"/>
          <a:lstStyle>
            <a:lvl1pPr algn="ctr">
              <a:defRPr sz="173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588" y="1039755"/>
            <a:ext cx="2295525" cy="477948"/>
          </a:xfrm>
        </p:spPr>
        <p:txBody>
          <a:bodyPr/>
          <a:lstStyle>
            <a:lvl1pPr marL="0" indent="0" algn="ctr">
              <a:buNone/>
              <a:defRPr sz="693"/>
            </a:lvl1pPr>
            <a:lvl2pPr marL="131994" indent="0" algn="ctr">
              <a:buNone/>
              <a:defRPr sz="577"/>
            </a:lvl2pPr>
            <a:lvl3pPr marL="263987" indent="0" algn="ctr">
              <a:buNone/>
              <a:defRPr sz="520"/>
            </a:lvl3pPr>
            <a:lvl4pPr marL="395981" indent="0" algn="ctr">
              <a:buNone/>
              <a:defRPr sz="462"/>
            </a:lvl4pPr>
            <a:lvl5pPr marL="527975" indent="0" algn="ctr">
              <a:buNone/>
              <a:defRPr sz="462"/>
            </a:lvl5pPr>
            <a:lvl6pPr marL="659968" indent="0" algn="ctr">
              <a:buNone/>
              <a:defRPr sz="462"/>
            </a:lvl6pPr>
            <a:lvl7pPr marL="791962" indent="0" algn="ctr">
              <a:buNone/>
              <a:defRPr sz="462"/>
            </a:lvl7pPr>
            <a:lvl8pPr marL="923955" indent="0" algn="ctr">
              <a:buNone/>
              <a:defRPr sz="462"/>
            </a:lvl8pPr>
            <a:lvl9pPr marL="1055949" indent="0" algn="ctr">
              <a:buNone/>
              <a:defRPr sz="462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9ED3-936D-8648-93F7-A4BB769C2BAA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EBFD-6E45-BD40-B467-C66959558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3776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9ED3-936D-8648-93F7-A4BB769C2BAA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EBFD-6E45-BD40-B467-C66959558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4743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0314" y="105396"/>
            <a:ext cx="659963" cy="167763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0423" y="105396"/>
            <a:ext cx="1941632" cy="167763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9ED3-936D-8648-93F7-A4BB769C2BAA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EBFD-6E45-BD40-B467-C66959558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484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9ED3-936D-8648-93F7-A4BB769C2BAA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EBFD-6E45-BD40-B467-C66959558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9626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29" y="493529"/>
            <a:ext cx="2639854" cy="823464"/>
          </a:xfrm>
        </p:spPr>
        <p:txBody>
          <a:bodyPr anchor="b"/>
          <a:lstStyle>
            <a:lvl1pPr>
              <a:defRPr sz="173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829" y="1324783"/>
            <a:ext cx="2639854" cy="433040"/>
          </a:xfrm>
        </p:spPr>
        <p:txBody>
          <a:bodyPr/>
          <a:lstStyle>
            <a:lvl1pPr marL="0" indent="0">
              <a:buNone/>
              <a:defRPr sz="693">
                <a:solidFill>
                  <a:schemeClr val="tx1"/>
                </a:solidFill>
              </a:defRPr>
            </a:lvl1pPr>
            <a:lvl2pPr marL="131994" indent="0">
              <a:buNone/>
              <a:defRPr sz="577">
                <a:solidFill>
                  <a:schemeClr val="tx1">
                    <a:tint val="75000"/>
                  </a:schemeClr>
                </a:solidFill>
              </a:defRPr>
            </a:lvl2pPr>
            <a:lvl3pPr marL="263987" indent="0">
              <a:buNone/>
              <a:defRPr sz="520">
                <a:solidFill>
                  <a:schemeClr val="tx1">
                    <a:tint val="75000"/>
                  </a:schemeClr>
                </a:solidFill>
              </a:defRPr>
            </a:lvl3pPr>
            <a:lvl4pPr marL="395981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4pPr>
            <a:lvl5pPr marL="527975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5pPr>
            <a:lvl6pPr marL="659968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6pPr>
            <a:lvl7pPr marL="791962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7pPr>
            <a:lvl8pPr marL="923955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8pPr>
            <a:lvl9pPr marL="1055949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9ED3-936D-8648-93F7-A4BB769C2BAA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EBFD-6E45-BD40-B467-C66959558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5494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0423" y="526980"/>
            <a:ext cx="1300798" cy="125604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479" y="526980"/>
            <a:ext cx="1300798" cy="125604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9ED3-936D-8648-93F7-A4BB769C2BAA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EBFD-6E45-BD40-B467-C66959558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0008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105396"/>
            <a:ext cx="2639854" cy="38263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822" y="485280"/>
            <a:ext cx="1294819" cy="237828"/>
          </a:xfrm>
        </p:spPr>
        <p:txBody>
          <a:bodyPr anchor="b"/>
          <a:lstStyle>
            <a:lvl1pPr marL="0" indent="0">
              <a:buNone/>
              <a:defRPr sz="693" b="1"/>
            </a:lvl1pPr>
            <a:lvl2pPr marL="131994" indent="0">
              <a:buNone/>
              <a:defRPr sz="577" b="1"/>
            </a:lvl2pPr>
            <a:lvl3pPr marL="263987" indent="0">
              <a:buNone/>
              <a:defRPr sz="520" b="1"/>
            </a:lvl3pPr>
            <a:lvl4pPr marL="395981" indent="0">
              <a:buNone/>
              <a:defRPr sz="462" b="1"/>
            </a:lvl4pPr>
            <a:lvl5pPr marL="527975" indent="0">
              <a:buNone/>
              <a:defRPr sz="462" b="1"/>
            </a:lvl5pPr>
            <a:lvl6pPr marL="659968" indent="0">
              <a:buNone/>
              <a:defRPr sz="462" b="1"/>
            </a:lvl6pPr>
            <a:lvl7pPr marL="791962" indent="0">
              <a:buNone/>
              <a:defRPr sz="462" b="1"/>
            </a:lvl7pPr>
            <a:lvl8pPr marL="923955" indent="0">
              <a:buNone/>
              <a:defRPr sz="462" b="1"/>
            </a:lvl8pPr>
            <a:lvl9pPr marL="1055949" indent="0">
              <a:buNone/>
              <a:defRPr sz="462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0822" y="723109"/>
            <a:ext cx="1294819" cy="10635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9480" y="485280"/>
            <a:ext cx="1301196" cy="237828"/>
          </a:xfrm>
        </p:spPr>
        <p:txBody>
          <a:bodyPr anchor="b"/>
          <a:lstStyle>
            <a:lvl1pPr marL="0" indent="0">
              <a:buNone/>
              <a:defRPr sz="693" b="1"/>
            </a:lvl1pPr>
            <a:lvl2pPr marL="131994" indent="0">
              <a:buNone/>
              <a:defRPr sz="577" b="1"/>
            </a:lvl2pPr>
            <a:lvl3pPr marL="263987" indent="0">
              <a:buNone/>
              <a:defRPr sz="520" b="1"/>
            </a:lvl3pPr>
            <a:lvl4pPr marL="395981" indent="0">
              <a:buNone/>
              <a:defRPr sz="462" b="1"/>
            </a:lvl4pPr>
            <a:lvl5pPr marL="527975" indent="0">
              <a:buNone/>
              <a:defRPr sz="462" b="1"/>
            </a:lvl5pPr>
            <a:lvl6pPr marL="659968" indent="0">
              <a:buNone/>
              <a:defRPr sz="462" b="1"/>
            </a:lvl6pPr>
            <a:lvl7pPr marL="791962" indent="0">
              <a:buNone/>
              <a:defRPr sz="462" b="1"/>
            </a:lvl7pPr>
            <a:lvl8pPr marL="923955" indent="0">
              <a:buNone/>
              <a:defRPr sz="462" b="1"/>
            </a:lvl8pPr>
            <a:lvl9pPr marL="1055949" indent="0">
              <a:buNone/>
              <a:defRPr sz="462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9480" y="723109"/>
            <a:ext cx="1301196" cy="10635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9ED3-936D-8648-93F7-A4BB769C2BAA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EBFD-6E45-BD40-B467-C66959558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5581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9ED3-936D-8648-93F7-A4BB769C2BAA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EBFD-6E45-BD40-B467-C66959558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384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9ED3-936D-8648-93F7-A4BB769C2BAA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EBFD-6E45-BD40-B467-C66959558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4192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131974"/>
            <a:ext cx="987155" cy="461910"/>
          </a:xfrm>
        </p:spPr>
        <p:txBody>
          <a:bodyPr anchor="b"/>
          <a:lstStyle>
            <a:lvl1pPr>
              <a:defRPr sz="92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1196" y="285028"/>
            <a:ext cx="1549479" cy="1406808"/>
          </a:xfrm>
        </p:spPr>
        <p:txBody>
          <a:bodyPr/>
          <a:lstStyle>
            <a:lvl1pPr>
              <a:defRPr sz="924"/>
            </a:lvl1pPr>
            <a:lvl2pPr>
              <a:defRPr sz="808"/>
            </a:lvl2pPr>
            <a:lvl3pPr>
              <a:defRPr sz="693"/>
            </a:lvl3pPr>
            <a:lvl4pPr>
              <a:defRPr sz="577"/>
            </a:lvl4pPr>
            <a:lvl5pPr>
              <a:defRPr sz="577"/>
            </a:lvl5pPr>
            <a:lvl6pPr>
              <a:defRPr sz="577"/>
            </a:lvl6pPr>
            <a:lvl7pPr>
              <a:defRPr sz="577"/>
            </a:lvl7pPr>
            <a:lvl8pPr>
              <a:defRPr sz="577"/>
            </a:lvl8pPr>
            <a:lvl9pPr>
              <a:defRPr sz="577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822" y="593884"/>
            <a:ext cx="987155" cy="1100243"/>
          </a:xfrm>
        </p:spPr>
        <p:txBody>
          <a:bodyPr/>
          <a:lstStyle>
            <a:lvl1pPr marL="0" indent="0">
              <a:buNone/>
              <a:defRPr sz="462"/>
            </a:lvl1pPr>
            <a:lvl2pPr marL="131994" indent="0">
              <a:buNone/>
              <a:defRPr sz="404"/>
            </a:lvl2pPr>
            <a:lvl3pPr marL="263987" indent="0">
              <a:buNone/>
              <a:defRPr sz="346"/>
            </a:lvl3pPr>
            <a:lvl4pPr marL="395981" indent="0">
              <a:buNone/>
              <a:defRPr sz="289"/>
            </a:lvl4pPr>
            <a:lvl5pPr marL="527975" indent="0">
              <a:buNone/>
              <a:defRPr sz="289"/>
            </a:lvl5pPr>
            <a:lvl6pPr marL="659968" indent="0">
              <a:buNone/>
              <a:defRPr sz="289"/>
            </a:lvl6pPr>
            <a:lvl7pPr marL="791962" indent="0">
              <a:buNone/>
              <a:defRPr sz="289"/>
            </a:lvl7pPr>
            <a:lvl8pPr marL="923955" indent="0">
              <a:buNone/>
              <a:defRPr sz="289"/>
            </a:lvl8pPr>
            <a:lvl9pPr marL="1055949" indent="0">
              <a:buNone/>
              <a:defRPr sz="289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9ED3-936D-8648-93F7-A4BB769C2BAA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EBFD-6E45-BD40-B467-C66959558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2768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131974"/>
            <a:ext cx="987155" cy="461910"/>
          </a:xfrm>
        </p:spPr>
        <p:txBody>
          <a:bodyPr anchor="b"/>
          <a:lstStyle>
            <a:lvl1pPr>
              <a:defRPr sz="92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01196" y="285028"/>
            <a:ext cx="1549479" cy="1406808"/>
          </a:xfrm>
        </p:spPr>
        <p:txBody>
          <a:bodyPr anchor="t"/>
          <a:lstStyle>
            <a:lvl1pPr marL="0" indent="0">
              <a:buNone/>
              <a:defRPr sz="924"/>
            </a:lvl1pPr>
            <a:lvl2pPr marL="131994" indent="0">
              <a:buNone/>
              <a:defRPr sz="808"/>
            </a:lvl2pPr>
            <a:lvl3pPr marL="263987" indent="0">
              <a:buNone/>
              <a:defRPr sz="693"/>
            </a:lvl3pPr>
            <a:lvl4pPr marL="395981" indent="0">
              <a:buNone/>
              <a:defRPr sz="577"/>
            </a:lvl4pPr>
            <a:lvl5pPr marL="527975" indent="0">
              <a:buNone/>
              <a:defRPr sz="577"/>
            </a:lvl5pPr>
            <a:lvl6pPr marL="659968" indent="0">
              <a:buNone/>
              <a:defRPr sz="577"/>
            </a:lvl6pPr>
            <a:lvl7pPr marL="791962" indent="0">
              <a:buNone/>
              <a:defRPr sz="577"/>
            </a:lvl7pPr>
            <a:lvl8pPr marL="923955" indent="0">
              <a:buNone/>
              <a:defRPr sz="577"/>
            </a:lvl8pPr>
            <a:lvl9pPr marL="1055949" indent="0">
              <a:buNone/>
              <a:defRPr sz="577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822" y="593884"/>
            <a:ext cx="987155" cy="1100243"/>
          </a:xfrm>
        </p:spPr>
        <p:txBody>
          <a:bodyPr/>
          <a:lstStyle>
            <a:lvl1pPr marL="0" indent="0">
              <a:buNone/>
              <a:defRPr sz="462"/>
            </a:lvl1pPr>
            <a:lvl2pPr marL="131994" indent="0">
              <a:buNone/>
              <a:defRPr sz="404"/>
            </a:lvl2pPr>
            <a:lvl3pPr marL="263987" indent="0">
              <a:buNone/>
              <a:defRPr sz="346"/>
            </a:lvl3pPr>
            <a:lvl4pPr marL="395981" indent="0">
              <a:buNone/>
              <a:defRPr sz="289"/>
            </a:lvl4pPr>
            <a:lvl5pPr marL="527975" indent="0">
              <a:buNone/>
              <a:defRPr sz="289"/>
            </a:lvl5pPr>
            <a:lvl6pPr marL="659968" indent="0">
              <a:buNone/>
              <a:defRPr sz="289"/>
            </a:lvl6pPr>
            <a:lvl7pPr marL="791962" indent="0">
              <a:buNone/>
              <a:defRPr sz="289"/>
            </a:lvl7pPr>
            <a:lvl8pPr marL="923955" indent="0">
              <a:buNone/>
              <a:defRPr sz="289"/>
            </a:lvl8pPr>
            <a:lvl9pPr marL="1055949" indent="0">
              <a:buNone/>
              <a:defRPr sz="289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9ED3-936D-8648-93F7-A4BB769C2BAA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EBFD-6E45-BD40-B467-C66959558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5343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423" y="105396"/>
            <a:ext cx="2639854" cy="3826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423" y="526980"/>
            <a:ext cx="2639854" cy="12560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0423" y="1834808"/>
            <a:ext cx="688658" cy="105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09ED3-936D-8648-93F7-A4BB769C2BAA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3857" y="1834808"/>
            <a:ext cx="1032986" cy="105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1619" y="1834808"/>
            <a:ext cx="688658" cy="105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EEBFD-6E45-BD40-B467-C669595584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917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63987" rtl="0" eaLnBrk="1" latinLnBrk="0" hangingPunct="1">
        <a:lnSpc>
          <a:spcPct val="90000"/>
        </a:lnSpc>
        <a:spcBef>
          <a:spcPct val="0"/>
        </a:spcBef>
        <a:buNone/>
        <a:defRPr sz="12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5997" indent="-65997" algn="l" defTabSz="263987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808" kern="1200">
          <a:solidFill>
            <a:schemeClr val="tx1"/>
          </a:solidFill>
          <a:latin typeface="+mn-lt"/>
          <a:ea typeface="+mn-ea"/>
          <a:cs typeface="+mn-cs"/>
        </a:defRPr>
      </a:lvl1pPr>
      <a:lvl2pPr marL="197990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693" kern="1200">
          <a:solidFill>
            <a:schemeClr val="tx1"/>
          </a:solidFill>
          <a:latin typeface="+mn-lt"/>
          <a:ea typeface="+mn-ea"/>
          <a:cs typeface="+mn-cs"/>
        </a:defRPr>
      </a:lvl2pPr>
      <a:lvl3pPr marL="329984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77" kern="1200">
          <a:solidFill>
            <a:schemeClr val="tx1"/>
          </a:solidFill>
          <a:latin typeface="+mn-lt"/>
          <a:ea typeface="+mn-ea"/>
          <a:cs typeface="+mn-cs"/>
        </a:defRPr>
      </a:lvl3pPr>
      <a:lvl4pPr marL="461978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4pPr>
      <a:lvl5pPr marL="593971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5pPr>
      <a:lvl6pPr marL="725965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6pPr>
      <a:lvl7pPr marL="857959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7pPr>
      <a:lvl8pPr marL="989952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8pPr>
      <a:lvl9pPr marL="1121946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1pPr>
      <a:lvl2pPr marL="131994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2pPr>
      <a:lvl3pPr marL="263987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3pPr>
      <a:lvl4pPr marL="395981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4pPr>
      <a:lvl5pPr marL="527975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5pPr>
      <a:lvl6pPr marL="659968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6pPr>
      <a:lvl7pPr marL="791962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7pPr>
      <a:lvl8pPr marL="923955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8pPr>
      <a:lvl9pPr marL="1055949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1F32AC6C-3A93-3747-43D1-805BDA310B2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406" t="4341" r="4300" b="4207"/>
          <a:stretch/>
        </p:blipFill>
        <p:spPr>
          <a:xfrm>
            <a:off x="0" y="379490"/>
            <a:ext cx="3060700" cy="160012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366C55B-45FD-3D10-D55E-90B631C61610}"/>
              </a:ext>
            </a:extLst>
          </p:cNvPr>
          <p:cNvSpPr/>
          <p:nvPr/>
        </p:nvSpPr>
        <p:spPr>
          <a:xfrm>
            <a:off x="1313503" y="1055854"/>
            <a:ext cx="1692398" cy="6314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6C4D4A-EF5E-9A89-95D2-1B18B2559A57}"/>
              </a:ext>
            </a:extLst>
          </p:cNvPr>
          <p:cNvSpPr/>
          <p:nvPr/>
        </p:nvSpPr>
        <p:spPr>
          <a:xfrm>
            <a:off x="1258704" y="1055854"/>
            <a:ext cx="1692398" cy="227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18DF5E-15B8-D33E-B389-D3ECCA84F522}"/>
              </a:ext>
            </a:extLst>
          </p:cNvPr>
          <p:cNvSpPr/>
          <p:nvPr/>
        </p:nvSpPr>
        <p:spPr>
          <a:xfrm>
            <a:off x="1712606" y="1737865"/>
            <a:ext cx="687063" cy="181870"/>
          </a:xfrm>
          <a:prstGeom prst="rect">
            <a:avLst/>
          </a:prstGeom>
          <a:solidFill>
            <a:srgbClr val="F8A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65510F1-E176-A000-6495-971C5A56D7C8}"/>
              </a:ext>
            </a:extLst>
          </p:cNvPr>
          <p:cNvSpPr txBox="1"/>
          <p:nvPr/>
        </p:nvSpPr>
        <p:spPr>
          <a:xfrm>
            <a:off x="1258704" y="1092792"/>
            <a:ext cx="1800493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900" b="1" dirty="0">
                <a:solidFill>
                  <a:srgbClr val="F8AF00"/>
                </a:solidFill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rPr>
              <a:t>UNITÉ D’ACCUEIL URGENCE</a:t>
            </a:r>
          </a:p>
          <a:p>
            <a:pPr algn="ctr"/>
            <a:r>
              <a:rPr lang="fr-FR" sz="800" dirty="0"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rPr>
              <a:t>Numéro :</a:t>
            </a:r>
          </a:p>
          <a:p>
            <a:pPr algn="ctr"/>
            <a:r>
              <a:rPr lang="fr-FR" sz="600" i="1" dirty="0"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rPr>
              <a:t>Adresses / coordonnées :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E850767-68C5-5057-F9C9-4B18A27146D2}"/>
              </a:ext>
            </a:extLst>
          </p:cNvPr>
          <p:cNvSpPr txBox="1"/>
          <p:nvPr/>
        </p:nvSpPr>
        <p:spPr>
          <a:xfrm>
            <a:off x="1231695" y="1728805"/>
            <a:ext cx="1127232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" i="1" dirty="0">
                <a:latin typeface="Arial" panose="020B0604020202020204" pitchFamily="34" charset="0"/>
                <a:cs typeface="Arial" panose="020B0604020202020204" pitchFamily="34" charset="0"/>
              </a:rPr>
              <a:t>Si vous êtes en détresse …</a:t>
            </a:r>
          </a:p>
        </p:txBody>
      </p:sp>
    </p:spTree>
    <p:extLst>
      <p:ext uri="{BB962C8B-B14F-4D97-AF65-F5344CB8AC3E}">
        <p14:creationId xmlns:p14="http://schemas.microsoft.com/office/powerpoint/2010/main" val="2440257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318DF5E-15B8-D33E-B389-D3ECCA84F522}"/>
              </a:ext>
            </a:extLst>
          </p:cNvPr>
          <p:cNvSpPr/>
          <p:nvPr/>
        </p:nvSpPr>
        <p:spPr>
          <a:xfrm>
            <a:off x="0" y="1702502"/>
            <a:ext cx="3060700" cy="227337"/>
          </a:xfrm>
          <a:prstGeom prst="rect">
            <a:avLst/>
          </a:prstGeom>
          <a:solidFill>
            <a:srgbClr val="F8A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EEAF3B51-8020-C6EC-499C-C53A6240BA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4" y="262992"/>
            <a:ext cx="857184" cy="477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616E3A57-3526-AFCD-6772-2C9CD767D62C}"/>
              </a:ext>
            </a:extLst>
          </p:cNvPr>
          <p:cNvSpPr txBox="1"/>
          <p:nvPr/>
        </p:nvSpPr>
        <p:spPr>
          <a:xfrm>
            <a:off x="816768" y="216824"/>
            <a:ext cx="2243932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NUMÉRO NATIONAL DE PRÉVENTION SUICIDE</a:t>
            </a:r>
          </a:p>
          <a:p>
            <a:r>
              <a:rPr lang="fr-FR" sz="600" i="1" dirty="0">
                <a:latin typeface="Arial" panose="020B0604020202020204" pitchFamily="34" charset="0"/>
                <a:cs typeface="Arial" panose="020B0604020202020204" pitchFamily="34" charset="0"/>
              </a:rPr>
              <a:t>Écoute professionnelle et confidentielle si vous êtes en détresse et/ou avez des pensées suicidaires</a:t>
            </a:r>
          </a:p>
          <a:p>
            <a:r>
              <a:rPr lang="fr-FR" sz="600" i="1" dirty="0">
                <a:latin typeface="Arial" panose="020B0604020202020204" pitchFamily="34" charset="0"/>
                <a:cs typeface="Arial" panose="020B0604020202020204" pitchFamily="34" charset="0"/>
              </a:rPr>
              <a:t>24H/24 – 7J/7 </a:t>
            </a:r>
          </a:p>
          <a:p>
            <a:r>
              <a:rPr lang="fr-FR" sz="600" i="1" dirty="0">
                <a:latin typeface="Arial" panose="020B0604020202020204" pitchFamily="34" charset="0"/>
                <a:cs typeface="Arial" panose="020B0604020202020204" pitchFamily="34" charset="0"/>
              </a:rPr>
              <a:t>Appel gratuit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4A12E3A9-62E4-3DEB-3A65-04C0B72E17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501" y="961359"/>
            <a:ext cx="727257" cy="439873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CAB7E60F-B261-3BFC-799F-3137454BC99E}"/>
              </a:ext>
            </a:extLst>
          </p:cNvPr>
          <p:cNvSpPr txBox="1"/>
          <p:nvPr/>
        </p:nvSpPr>
        <p:spPr>
          <a:xfrm>
            <a:off x="816768" y="961359"/>
            <a:ext cx="2243931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ÉCOUTE - FAMILLE</a:t>
            </a:r>
          </a:p>
          <a:p>
            <a:r>
              <a:rPr lang="fr-FR" sz="600" i="1" dirty="0">
                <a:latin typeface="Arial" panose="020B0604020202020204" pitchFamily="34" charset="0"/>
                <a:cs typeface="Arial" panose="020B0604020202020204" pitchFamily="34" charset="0"/>
              </a:rPr>
              <a:t>Écoute professionnelle, confidentielle et gratuite</a:t>
            </a:r>
          </a:p>
          <a:p>
            <a:r>
              <a:rPr lang="fr-FR" sz="600" i="1" dirty="0">
                <a:latin typeface="Arial" panose="020B0604020202020204" pitchFamily="34" charset="0"/>
                <a:cs typeface="Arial" panose="020B0604020202020204" pitchFamily="34" charset="0"/>
              </a:rPr>
              <a:t>Lundi au vendredi, de 09h00 à 13h00 et de 14h00 à 18h00 (17h00 le vendredi)</a:t>
            </a:r>
          </a:p>
          <a:p>
            <a:r>
              <a:rPr lang="fr-FR" sz="600" i="1" dirty="0">
                <a:latin typeface="Arial" panose="020B0604020202020204" pitchFamily="34" charset="0"/>
                <a:cs typeface="Arial" panose="020B0604020202020204" pitchFamily="34" charset="0"/>
              </a:rPr>
              <a:t>01.42.63.03.03</a:t>
            </a:r>
          </a:p>
        </p:txBody>
      </p:sp>
    </p:spTree>
    <p:extLst>
      <p:ext uri="{BB962C8B-B14F-4D97-AF65-F5344CB8AC3E}">
        <p14:creationId xmlns:p14="http://schemas.microsoft.com/office/powerpoint/2010/main" val="402004446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73</Words>
  <Application>Microsoft Macintosh PowerPoint</Application>
  <PresentationFormat>Personnalisé</PresentationFormat>
  <Paragraphs>12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Féron Marion</dc:creator>
  <cp:lastModifiedBy>Féron Marion</cp:lastModifiedBy>
  <cp:revision>12</cp:revision>
  <dcterms:created xsi:type="dcterms:W3CDTF">2023-04-24T13:43:13Z</dcterms:created>
  <dcterms:modified xsi:type="dcterms:W3CDTF">2023-05-21T12:20:17Z</dcterms:modified>
</cp:coreProperties>
</file>